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2"/>
    <a:srgbClr val="CE0014"/>
    <a:srgbClr val="00AFB5"/>
    <a:srgbClr val="D9D9D9"/>
    <a:srgbClr val="A5A5A5"/>
    <a:srgbClr val="000000"/>
    <a:srgbClr val="0D0D0D"/>
    <a:srgbClr val="51BDED"/>
    <a:srgbClr val="D0DD28"/>
    <a:srgbClr val="F7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0-4BF5-B027-D5E68C22F6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60-4BF5-B027-D5E68C22F6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60-4BF5-B027-D5E68C22F69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60-4BF5-B027-D5E68C22F69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第一季度</c:v>
                      </c:pt>
                      <c:pt idx="1">
                        <c:v>第二季度</c:v>
                      </c:pt>
                      <c:pt idx="2">
                        <c:v>第三季度</c:v>
                      </c:pt>
                      <c:pt idx="3">
                        <c:v>第四季度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160-4BF5-B027-D5E68C22F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B62C-80CC-428D-852B-724BB99F761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1F260-8875-4D23-B39D-EBB8A8650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F260-8875-4D23-B39D-EBB8A865019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0" y="-8549640"/>
            <a:ext cx="2090057" cy="15956280"/>
          </a:xfrm>
          <a:custGeom>
            <a:avLst/>
            <a:gdLst>
              <a:gd name="connsiteX0" fmla="*/ 0 w 2090057"/>
              <a:gd name="connsiteY0" fmla="*/ 0 h 6858000"/>
              <a:gd name="connsiteX1" fmla="*/ 2090057 w 2090057"/>
              <a:gd name="connsiteY1" fmla="*/ 0 h 6858000"/>
              <a:gd name="connsiteX2" fmla="*/ 2090057 w 2090057"/>
              <a:gd name="connsiteY2" fmla="*/ 850526 h 6858000"/>
              <a:gd name="connsiteX3" fmla="*/ 2029895 w 2090057"/>
              <a:gd name="connsiteY3" fmla="*/ 858172 h 6858000"/>
              <a:gd name="connsiteX4" fmla="*/ 1967917 w 2090057"/>
              <a:gd name="connsiteY4" fmla="*/ 885260 h 6858000"/>
              <a:gd name="connsiteX5" fmla="*/ 1121388 w 2090057"/>
              <a:gd name="connsiteY5" fmla="*/ 1366829 h 6858000"/>
              <a:gd name="connsiteX6" fmla="*/ 976269 w 2090057"/>
              <a:gd name="connsiteY6" fmla="*/ 1607614 h 6858000"/>
              <a:gd name="connsiteX7" fmla="*/ 976269 w 2090057"/>
              <a:gd name="connsiteY7" fmla="*/ 2594831 h 6858000"/>
              <a:gd name="connsiteX8" fmla="*/ 1121388 w 2090057"/>
              <a:gd name="connsiteY8" fmla="*/ 2811537 h 6858000"/>
              <a:gd name="connsiteX9" fmla="*/ 1967917 w 2090057"/>
              <a:gd name="connsiteY9" fmla="*/ 3317185 h 6858000"/>
              <a:gd name="connsiteX10" fmla="*/ 2029895 w 2090057"/>
              <a:gd name="connsiteY10" fmla="*/ 3330729 h 6858000"/>
              <a:gd name="connsiteX11" fmla="*/ 2090057 w 2090057"/>
              <a:gd name="connsiteY11" fmla="*/ 3334552 h 6858000"/>
              <a:gd name="connsiteX12" fmla="*/ 2090057 w 2090057"/>
              <a:gd name="connsiteY12" fmla="*/ 6858000 h 6858000"/>
              <a:gd name="connsiteX13" fmla="*/ 0 w 209005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0057" h="6858000">
                <a:moveTo>
                  <a:pt x="0" y="0"/>
                </a:moveTo>
                <a:lnTo>
                  <a:pt x="2090057" y="0"/>
                </a:lnTo>
                <a:lnTo>
                  <a:pt x="2090057" y="850526"/>
                </a:lnTo>
                <a:lnTo>
                  <a:pt x="2029895" y="858172"/>
                </a:lnTo>
                <a:cubicBezTo>
                  <a:pt x="2007220" y="864191"/>
                  <a:pt x="1986057" y="873221"/>
                  <a:pt x="1967917" y="885260"/>
                </a:cubicBezTo>
                <a:cubicBezTo>
                  <a:pt x="1967917" y="885260"/>
                  <a:pt x="1967917" y="885260"/>
                  <a:pt x="1121388" y="1366829"/>
                </a:cubicBezTo>
                <a:cubicBezTo>
                  <a:pt x="1048829" y="1414986"/>
                  <a:pt x="976269" y="1511300"/>
                  <a:pt x="976269" y="1607614"/>
                </a:cubicBezTo>
                <a:cubicBezTo>
                  <a:pt x="976269" y="1607614"/>
                  <a:pt x="976269" y="1607614"/>
                  <a:pt x="976269" y="2594831"/>
                </a:cubicBezTo>
                <a:cubicBezTo>
                  <a:pt x="976269" y="2667066"/>
                  <a:pt x="1048829" y="2763380"/>
                  <a:pt x="1121388" y="2811537"/>
                </a:cubicBezTo>
                <a:lnTo>
                  <a:pt x="1967917" y="3317185"/>
                </a:lnTo>
                <a:cubicBezTo>
                  <a:pt x="1986057" y="3323204"/>
                  <a:pt x="2007220" y="3327719"/>
                  <a:pt x="2029895" y="3330729"/>
                </a:cubicBezTo>
                <a:lnTo>
                  <a:pt x="2090057" y="3334552"/>
                </a:lnTo>
                <a:lnTo>
                  <a:pt x="20900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97971" y="4767942"/>
            <a:ext cx="3899199" cy="20900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8292801" y="4767942"/>
            <a:ext cx="3899199" cy="20900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164467" y="4767942"/>
            <a:ext cx="6128794" cy="20900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1504-BBB9-480A-8966-4847B28627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E001-03C0-4F79-91ED-96F1A6347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30515" y="878331"/>
            <a:ext cx="3032199" cy="3032199"/>
            <a:chOff x="8426143" y="1197596"/>
            <a:chExt cx="1403658" cy="1403658"/>
          </a:xfrm>
        </p:grpSpPr>
        <p:sp>
          <p:nvSpPr>
            <p:cNvPr id="6" name="文本框 5"/>
            <p:cNvSpPr txBox="1"/>
            <p:nvPr/>
          </p:nvSpPr>
          <p:spPr>
            <a:xfrm>
              <a:off x="8683420" y="1344869"/>
              <a:ext cx="954435" cy="1182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LO</a:t>
              </a:r>
            </a:p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GO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426143" y="1197596"/>
              <a:ext cx="1403658" cy="1403658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546498" y="200116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/>
              <a:t>工作</a:t>
            </a:r>
            <a:r>
              <a:rPr lang="zh-CN" altLang="en-US" sz="7200" dirty="0">
                <a:solidFill>
                  <a:srgbClr val="CE0014"/>
                </a:solidFill>
              </a:rPr>
              <a:t>述职报告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93101" y="3637874"/>
            <a:ext cx="4918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汇报人：</a:t>
            </a:r>
            <a:r>
              <a:rPr lang="en-US" altLang="zh-CN">
                <a:solidFill>
                  <a:srgbClr val="C00000"/>
                </a:solidFill>
              </a:rPr>
              <a:t>xiazaii        </a:t>
            </a:r>
            <a:r>
              <a:rPr lang="zh-CN" altLang="en-US">
                <a:solidFill>
                  <a:srgbClr val="C00000"/>
                </a:solidFill>
              </a:rPr>
              <a:t>时间：</a:t>
            </a:r>
            <a:r>
              <a:rPr lang="en-US" altLang="zh-CN">
                <a:solidFill>
                  <a:srgbClr val="C00000"/>
                </a:solidFill>
              </a:rPr>
              <a:t>XX</a:t>
            </a:r>
            <a:r>
              <a:rPr lang="zh-CN" altLang="en-US">
                <a:solidFill>
                  <a:srgbClr val="C00000"/>
                </a:solidFill>
              </a:rPr>
              <a:t>年</a:t>
            </a:r>
            <a:r>
              <a:rPr lang="en-US" altLang="zh-CN">
                <a:solidFill>
                  <a:srgbClr val="C00000"/>
                </a:solidFill>
              </a:rPr>
              <a:t>XX</a:t>
            </a:r>
            <a:r>
              <a:rPr lang="zh-CN" altLang="en-US">
                <a:solidFill>
                  <a:srgbClr val="C00000"/>
                </a:solidFill>
              </a:rPr>
              <a:t>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-194841" y="6308203"/>
            <a:ext cx="125816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02826" y="5868365"/>
            <a:ext cx="2230607" cy="694481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930129" y="5750004"/>
            <a:ext cx="21977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</a:rPr>
              <a:t>202X</a:t>
            </a:r>
            <a:endParaRPr lang="zh-CN" altLang="en-US" sz="6600" dirty="0">
              <a:solidFill>
                <a:srgbClr val="C00000"/>
              </a:solidFill>
            </a:endParaRPr>
          </a:p>
        </p:txBody>
      </p:sp>
      <p:pic>
        <p:nvPicPr>
          <p:cNvPr id="23" name="57dd85ce4126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734435" y="-2637155"/>
            <a:ext cx="732155" cy="7321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25"/>
    </mc:Choice>
    <mc:Fallback xmlns="">
      <p:transition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3" grpId="0"/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箭头连接符 31"/>
          <p:cNvCxnSpPr/>
          <p:nvPr/>
        </p:nvCxnSpPr>
        <p:spPr>
          <a:xfrm>
            <a:off x="2638594" y="2232275"/>
            <a:ext cx="1219920" cy="88632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1418674" y="2232275"/>
            <a:ext cx="1219920" cy="88632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1418674" y="3118599"/>
            <a:ext cx="465967" cy="14341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3392546" y="3118599"/>
            <a:ext cx="465968" cy="14341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1884641" y="4552701"/>
            <a:ext cx="1507905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262121" y="1855802"/>
            <a:ext cx="752946" cy="752946"/>
            <a:chOff x="2045100" y="1967029"/>
            <a:chExt cx="752946" cy="752946"/>
          </a:xfrm>
        </p:grpSpPr>
        <p:sp>
          <p:nvSpPr>
            <p:cNvPr id="5" name="椭圆 4"/>
            <p:cNvSpPr/>
            <p:nvPr/>
          </p:nvSpPr>
          <p:spPr>
            <a:xfrm>
              <a:off x="2045100" y="1967029"/>
              <a:ext cx="752946" cy="752946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082268" y="2004197"/>
              <a:ext cx="678611" cy="67861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2041" y="2742126"/>
            <a:ext cx="752946" cy="752946"/>
            <a:chOff x="2045100" y="1967029"/>
            <a:chExt cx="752946" cy="752946"/>
          </a:xfrm>
        </p:grpSpPr>
        <p:sp>
          <p:nvSpPr>
            <p:cNvPr id="10" name="椭圆 9"/>
            <p:cNvSpPr/>
            <p:nvPr/>
          </p:nvSpPr>
          <p:spPr>
            <a:xfrm>
              <a:off x="2045100" y="1967029"/>
              <a:ext cx="752946" cy="752946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82268" y="2004197"/>
              <a:ext cx="678611" cy="67861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16073" y="4176228"/>
            <a:ext cx="752946" cy="752946"/>
            <a:chOff x="2045100" y="1967029"/>
            <a:chExt cx="752946" cy="752946"/>
          </a:xfrm>
        </p:grpSpPr>
        <p:sp>
          <p:nvSpPr>
            <p:cNvPr id="13" name="椭圆 12"/>
            <p:cNvSpPr/>
            <p:nvPr/>
          </p:nvSpPr>
          <p:spPr>
            <a:xfrm>
              <a:off x="2045100" y="1967029"/>
              <a:ext cx="752946" cy="752946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82268" y="2004197"/>
              <a:ext cx="678611" cy="67861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08168" y="4176228"/>
            <a:ext cx="752946" cy="752946"/>
            <a:chOff x="2045100" y="1967029"/>
            <a:chExt cx="752946" cy="752946"/>
          </a:xfrm>
        </p:grpSpPr>
        <p:sp>
          <p:nvSpPr>
            <p:cNvPr id="16" name="椭圆 15"/>
            <p:cNvSpPr/>
            <p:nvPr/>
          </p:nvSpPr>
          <p:spPr>
            <a:xfrm>
              <a:off x="2045100" y="1967029"/>
              <a:ext cx="752946" cy="752946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082268" y="2004197"/>
              <a:ext cx="678611" cy="67861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2201" y="2742126"/>
            <a:ext cx="752946" cy="752946"/>
            <a:chOff x="2045100" y="1967029"/>
            <a:chExt cx="752946" cy="752946"/>
          </a:xfrm>
        </p:grpSpPr>
        <p:sp>
          <p:nvSpPr>
            <p:cNvPr id="19" name="椭圆 18"/>
            <p:cNvSpPr/>
            <p:nvPr/>
          </p:nvSpPr>
          <p:spPr>
            <a:xfrm>
              <a:off x="2045100" y="1967029"/>
              <a:ext cx="752946" cy="752946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082268" y="2004197"/>
              <a:ext cx="678611" cy="67861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9" name="Freeform 75"/>
          <p:cNvSpPr>
            <a:spLocks noEditPoints="1" noChangeArrowheads="1"/>
          </p:cNvSpPr>
          <p:nvPr/>
        </p:nvSpPr>
        <p:spPr bwMode="auto">
          <a:xfrm>
            <a:off x="2453664" y="2034631"/>
            <a:ext cx="395288" cy="395288"/>
          </a:xfrm>
          <a:custGeom>
            <a:avLst/>
            <a:gdLst>
              <a:gd name="T0" fmla="*/ 194 w 200"/>
              <a:gd name="T1" fmla="*/ 386 h 200"/>
              <a:gd name="T2" fmla="*/ 0 w 200"/>
              <a:gd name="T3" fmla="*/ 194 h 200"/>
              <a:gd name="T4" fmla="*/ 194 w 200"/>
              <a:gd name="T5" fmla="*/ 0 h 200"/>
              <a:gd name="T6" fmla="*/ 386 w 200"/>
              <a:gd name="T7" fmla="*/ 194 h 200"/>
              <a:gd name="T8" fmla="*/ 194 w 200"/>
              <a:gd name="T9" fmla="*/ 386 h 200"/>
              <a:gd name="T10" fmla="*/ 274 w 200"/>
              <a:gd name="T11" fmla="*/ 108 h 200"/>
              <a:gd name="T12" fmla="*/ 237 w 200"/>
              <a:gd name="T13" fmla="*/ 108 h 200"/>
              <a:gd name="T14" fmla="*/ 237 w 200"/>
              <a:gd name="T15" fmla="*/ 108 h 200"/>
              <a:gd name="T16" fmla="*/ 194 w 200"/>
              <a:gd name="T17" fmla="*/ 55 h 200"/>
              <a:gd name="T18" fmla="*/ 147 w 200"/>
              <a:gd name="T19" fmla="*/ 108 h 200"/>
              <a:gd name="T20" fmla="*/ 147 w 200"/>
              <a:gd name="T21" fmla="*/ 108 h 200"/>
              <a:gd name="T22" fmla="*/ 110 w 200"/>
              <a:gd name="T23" fmla="*/ 108 h 200"/>
              <a:gd name="T24" fmla="*/ 93 w 200"/>
              <a:gd name="T25" fmla="*/ 309 h 200"/>
              <a:gd name="T26" fmla="*/ 291 w 200"/>
              <a:gd name="T27" fmla="*/ 309 h 200"/>
              <a:gd name="T28" fmla="*/ 274 w 200"/>
              <a:gd name="T29" fmla="*/ 108 h 200"/>
              <a:gd name="T30" fmla="*/ 179 w 200"/>
              <a:gd name="T31" fmla="*/ 210 h 200"/>
              <a:gd name="T32" fmla="*/ 194 w 200"/>
              <a:gd name="T33" fmla="*/ 182 h 200"/>
              <a:gd name="T34" fmla="*/ 207 w 200"/>
              <a:gd name="T35" fmla="*/ 210 h 200"/>
              <a:gd name="T36" fmla="*/ 239 w 200"/>
              <a:gd name="T37" fmla="*/ 214 h 200"/>
              <a:gd name="T38" fmla="*/ 215 w 200"/>
              <a:gd name="T39" fmla="*/ 237 h 200"/>
              <a:gd name="T40" fmla="*/ 222 w 200"/>
              <a:gd name="T41" fmla="*/ 270 h 200"/>
              <a:gd name="T42" fmla="*/ 194 w 200"/>
              <a:gd name="T43" fmla="*/ 254 h 200"/>
              <a:gd name="T44" fmla="*/ 164 w 200"/>
              <a:gd name="T45" fmla="*/ 270 h 200"/>
              <a:gd name="T46" fmla="*/ 171 w 200"/>
              <a:gd name="T47" fmla="*/ 237 h 200"/>
              <a:gd name="T48" fmla="*/ 147 w 200"/>
              <a:gd name="T49" fmla="*/ 214 h 200"/>
              <a:gd name="T50" fmla="*/ 179 w 200"/>
              <a:gd name="T51" fmla="*/ 210 h 200"/>
              <a:gd name="T52" fmla="*/ 229 w 200"/>
              <a:gd name="T53" fmla="*/ 147 h 200"/>
              <a:gd name="T54" fmla="*/ 227 w 200"/>
              <a:gd name="T55" fmla="*/ 144 h 200"/>
              <a:gd name="T56" fmla="*/ 234 w 200"/>
              <a:gd name="T57" fmla="*/ 128 h 200"/>
              <a:gd name="T58" fmla="*/ 239 w 200"/>
              <a:gd name="T59" fmla="*/ 137 h 200"/>
              <a:gd name="T60" fmla="*/ 229 w 200"/>
              <a:gd name="T61" fmla="*/ 147 h 200"/>
              <a:gd name="T62" fmla="*/ 220 w 200"/>
              <a:gd name="T63" fmla="*/ 137 h 200"/>
              <a:gd name="T64" fmla="*/ 229 w 200"/>
              <a:gd name="T65" fmla="*/ 127 h 200"/>
              <a:gd name="T66" fmla="*/ 232 w 200"/>
              <a:gd name="T67" fmla="*/ 128 h 200"/>
              <a:gd name="T68" fmla="*/ 223 w 200"/>
              <a:gd name="T69" fmla="*/ 144 h 200"/>
              <a:gd name="T70" fmla="*/ 220 w 200"/>
              <a:gd name="T71" fmla="*/ 137 h 200"/>
              <a:gd name="T72" fmla="*/ 194 w 200"/>
              <a:gd name="T73" fmla="*/ 63 h 200"/>
              <a:gd name="T74" fmla="*/ 228 w 200"/>
              <a:gd name="T75" fmla="*/ 108 h 200"/>
              <a:gd name="T76" fmla="*/ 158 w 200"/>
              <a:gd name="T77" fmla="*/ 108 h 200"/>
              <a:gd name="T78" fmla="*/ 194 w 200"/>
              <a:gd name="T79" fmla="*/ 63 h 200"/>
              <a:gd name="T80" fmla="*/ 164 w 200"/>
              <a:gd name="T81" fmla="*/ 137 h 200"/>
              <a:gd name="T82" fmla="*/ 163 w 200"/>
              <a:gd name="T83" fmla="*/ 144 h 200"/>
              <a:gd name="T84" fmla="*/ 156 w 200"/>
              <a:gd name="T85" fmla="*/ 127 h 200"/>
              <a:gd name="T86" fmla="*/ 157 w 200"/>
              <a:gd name="T87" fmla="*/ 127 h 200"/>
              <a:gd name="T88" fmla="*/ 164 w 200"/>
              <a:gd name="T89" fmla="*/ 137 h 200"/>
              <a:gd name="T90" fmla="*/ 157 w 200"/>
              <a:gd name="T91" fmla="*/ 147 h 200"/>
              <a:gd name="T92" fmla="*/ 147 w 200"/>
              <a:gd name="T93" fmla="*/ 137 h 200"/>
              <a:gd name="T94" fmla="*/ 151 w 200"/>
              <a:gd name="T95" fmla="*/ 128 h 200"/>
              <a:gd name="T96" fmla="*/ 158 w 200"/>
              <a:gd name="T97" fmla="*/ 147 h 200"/>
              <a:gd name="T98" fmla="*/ 157 w 200"/>
              <a:gd name="T99" fmla="*/ 147 h 2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"/>
              <a:gd name="T151" fmla="*/ 0 h 200"/>
              <a:gd name="T152" fmla="*/ 200 w 200"/>
              <a:gd name="T153" fmla="*/ 200 h 2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" h="200">
                <a:moveTo>
                  <a:pt x="100" y="200"/>
                </a:moveTo>
                <a:cubicBezTo>
                  <a:pt x="44" y="200"/>
                  <a:pt x="0" y="156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lose/>
                <a:moveTo>
                  <a:pt x="142" y="56"/>
                </a:moveTo>
                <a:cubicBezTo>
                  <a:pt x="123" y="56"/>
                  <a:pt x="123" y="56"/>
                  <a:pt x="123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41"/>
                  <a:pt x="113" y="28"/>
                  <a:pt x="100" y="28"/>
                </a:cubicBezTo>
                <a:cubicBezTo>
                  <a:pt x="87" y="28"/>
                  <a:pt x="76" y="41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151" y="160"/>
                  <a:pt x="151" y="160"/>
                  <a:pt x="151" y="160"/>
                </a:cubicBezTo>
                <a:lnTo>
                  <a:pt x="142" y="56"/>
                </a:lnTo>
                <a:close/>
                <a:moveTo>
                  <a:pt x="93" y="109"/>
                </a:moveTo>
                <a:cubicBezTo>
                  <a:pt x="100" y="94"/>
                  <a:pt x="100" y="94"/>
                  <a:pt x="100" y="94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76" y="111"/>
                  <a:pt x="76" y="111"/>
                  <a:pt x="76" y="111"/>
                </a:cubicBezTo>
                <a:lnTo>
                  <a:pt x="93" y="109"/>
                </a:lnTo>
                <a:close/>
                <a:moveTo>
                  <a:pt x="119" y="76"/>
                </a:moveTo>
                <a:cubicBezTo>
                  <a:pt x="118" y="76"/>
                  <a:pt x="118" y="76"/>
                  <a:pt x="117" y="75"/>
                </a:cubicBezTo>
                <a:cubicBezTo>
                  <a:pt x="119" y="73"/>
                  <a:pt x="120" y="70"/>
                  <a:pt x="121" y="67"/>
                </a:cubicBezTo>
                <a:cubicBezTo>
                  <a:pt x="123" y="68"/>
                  <a:pt x="124" y="69"/>
                  <a:pt x="124" y="71"/>
                </a:cubicBezTo>
                <a:cubicBezTo>
                  <a:pt x="124" y="74"/>
                  <a:pt x="122" y="76"/>
                  <a:pt x="119" y="76"/>
                </a:cubicBezTo>
                <a:close/>
                <a:moveTo>
                  <a:pt x="114" y="71"/>
                </a:moveTo>
                <a:cubicBezTo>
                  <a:pt x="114" y="68"/>
                  <a:pt x="116" y="66"/>
                  <a:pt x="119" y="66"/>
                </a:cubicBezTo>
                <a:cubicBezTo>
                  <a:pt x="119" y="66"/>
                  <a:pt x="120" y="66"/>
                  <a:pt x="120" y="67"/>
                </a:cubicBezTo>
                <a:cubicBezTo>
                  <a:pt x="119" y="70"/>
                  <a:pt x="118" y="72"/>
                  <a:pt x="116" y="75"/>
                </a:cubicBezTo>
                <a:cubicBezTo>
                  <a:pt x="115" y="74"/>
                  <a:pt x="114" y="73"/>
                  <a:pt x="114" y="71"/>
                </a:cubicBezTo>
                <a:close/>
                <a:moveTo>
                  <a:pt x="100" y="33"/>
                </a:moveTo>
                <a:cubicBezTo>
                  <a:pt x="110" y="33"/>
                  <a:pt x="118" y="44"/>
                  <a:pt x="118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44"/>
                  <a:pt x="90" y="33"/>
                  <a:pt x="100" y="33"/>
                </a:cubicBezTo>
                <a:close/>
                <a:moveTo>
                  <a:pt x="85" y="71"/>
                </a:moveTo>
                <a:cubicBezTo>
                  <a:pt x="85" y="72"/>
                  <a:pt x="85" y="74"/>
                  <a:pt x="84" y="75"/>
                </a:cubicBezTo>
                <a:cubicBezTo>
                  <a:pt x="82" y="72"/>
                  <a:pt x="81" y="69"/>
                  <a:pt x="80" y="66"/>
                </a:cubicBezTo>
                <a:cubicBezTo>
                  <a:pt x="80" y="66"/>
                  <a:pt x="80" y="66"/>
                  <a:pt x="81" y="66"/>
                </a:cubicBezTo>
                <a:cubicBezTo>
                  <a:pt x="83" y="66"/>
                  <a:pt x="85" y="68"/>
                  <a:pt x="85" y="71"/>
                </a:cubicBezTo>
                <a:close/>
                <a:moveTo>
                  <a:pt x="81" y="76"/>
                </a:moveTo>
                <a:cubicBezTo>
                  <a:pt x="78" y="76"/>
                  <a:pt x="76" y="74"/>
                  <a:pt x="76" y="71"/>
                </a:cubicBezTo>
                <a:cubicBezTo>
                  <a:pt x="76" y="70"/>
                  <a:pt x="77" y="68"/>
                  <a:pt x="78" y="67"/>
                </a:cubicBezTo>
                <a:cubicBezTo>
                  <a:pt x="79" y="70"/>
                  <a:pt x="80" y="73"/>
                  <a:pt x="82" y="76"/>
                </a:cubicBezTo>
                <a:cubicBezTo>
                  <a:pt x="82" y="76"/>
                  <a:pt x="81" y="76"/>
                  <a:pt x="81" y="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76"/>
          <p:cNvSpPr>
            <a:spLocks noEditPoints="1" noChangeArrowheads="1"/>
          </p:cNvSpPr>
          <p:nvPr/>
        </p:nvSpPr>
        <p:spPr bwMode="auto">
          <a:xfrm>
            <a:off x="3663422" y="2918343"/>
            <a:ext cx="395288" cy="396875"/>
          </a:xfrm>
          <a:custGeom>
            <a:avLst/>
            <a:gdLst>
              <a:gd name="T0" fmla="*/ 194 w 200"/>
              <a:gd name="T1" fmla="*/ 391 h 200"/>
              <a:gd name="T2" fmla="*/ 0 w 200"/>
              <a:gd name="T3" fmla="*/ 195 h 200"/>
              <a:gd name="T4" fmla="*/ 194 w 200"/>
              <a:gd name="T5" fmla="*/ 0 h 200"/>
              <a:gd name="T6" fmla="*/ 386 w 200"/>
              <a:gd name="T7" fmla="*/ 195 h 200"/>
              <a:gd name="T8" fmla="*/ 194 w 200"/>
              <a:gd name="T9" fmla="*/ 391 h 200"/>
              <a:gd name="T10" fmla="*/ 278 w 200"/>
              <a:gd name="T11" fmla="*/ 163 h 200"/>
              <a:gd name="T12" fmla="*/ 278 w 200"/>
              <a:gd name="T13" fmla="*/ 110 h 200"/>
              <a:gd name="T14" fmla="*/ 253 w 200"/>
              <a:gd name="T15" fmla="*/ 110 h 200"/>
              <a:gd name="T16" fmla="*/ 253 w 200"/>
              <a:gd name="T17" fmla="*/ 138 h 200"/>
              <a:gd name="T18" fmla="*/ 194 w 200"/>
              <a:gd name="T19" fmla="*/ 75 h 200"/>
              <a:gd name="T20" fmla="*/ 77 w 200"/>
              <a:gd name="T21" fmla="*/ 195 h 200"/>
              <a:gd name="T22" fmla="*/ 108 w 200"/>
              <a:gd name="T23" fmla="*/ 195 h 200"/>
              <a:gd name="T24" fmla="*/ 108 w 200"/>
              <a:gd name="T25" fmla="*/ 288 h 200"/>
              <a:gd name="T26" fmla="*/ 126 w 200"/>
              <a:gd name="T27" fmla="*/ 305 h 200"/>
              <a:gd name="T28" fmla="*/ 171 w 200"/>
              <a:gd name="T29" fmla="*/ 305 h 200"/>
              <a:gd name="T30" fmla="*/ 171 w 200"/>
              <a:gd name="T31" fmla="*/ 250 h 200"/>
              <a:gd name="T32" fmla="*/ 179 w 200"/>
              <a:gd name="T33" fmla="*/ 235 h 200"/>
              <a:gd name="T34" fmla="*/ 204 w 200"/>
              <a:gd name="T35" fmla="*/ 235 h 200"/>
              <a:gd name="T36" fmla="*/ 215 w 200"/>
              <a:gd name="T37" fmla="*/ 250 h 200"/>
              <a:gd name="T38" fmla="*/ 215 w 200"/>
              <a:gd name="T39" fmla="*/ 305 h 200"/>
              <a:gd name="T40" fmla="*/ 259 w 200"/>
              <a:gd name="T41" fmla="*/ 305 h 200"/>
              <a:gd name="T42" fmla="*/ 276 w 200"/>
              <a:gd name="T43" fmla="*/ 288 h 200"/>
              <a:gd name="T44" fmla="*/ 276 w 200"/>
              <a:gd name="T45" fmla="*/ 195 h 200"/>
              <a:gd name="T46" fmla="*/ 309 w 200"/>
              <a:gd name="T47" fmla="*/ 195 h 200"/>
              <a:gd name="T48" fmla="*/ 276 w 200"/>
              <a:gd name="T49" fmla="*/ 163 h 200"/>
              <a:gd name="T50" fmla="*/ 278 w 200"/>
              <a:gd name="T51" fmla="*/ 163 h 2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"/>
              <a:gd name="T79" fmla="*/ 0 h 200"/>
              <a:gd name="T80" fmla="*/ 200 w 200"/>
              <a:gd name="T81" fmla="*/ 200 h 2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" h="200">
                <a:moveTo>
                  <a:pt x="100" y="200"/>
                </a:moveTo>
                <a:cubicBezTo>
                  <a:pt x="44" y="200"/>
                  <a:pt x="0" y="155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lose/>
                <a:moveTo>
                  <a:pt x="144" y="83"/>
                </a:moveTo>
                <a:cubicBezTo>
                  <a:pt x="144" y="56"/>
                  <a:pt x="144" y="56"/>
                  <a:pt x="144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6" y="152"/>
                  <a:pt x="60" y="156"/>
                  <a:pt x="65" y="156"/>
                </a:cubicBezTo>
                <a:cubicBezTo>
                  <a:pt x="65" y="156"/>
                  <a:pt x="76" y="156"/>
                  <a:pt x="88" y="156"/>
                </a:cubicBezTo>
                <a:cubicBezTo>
                  <a:pt x="88" y="143"/>
                  <a:pt x="88" y="135"/>
                  <a:pt x="88" y="128"/>
                </a:cubicBezTo>
                <a:cubicBezTo>
                  <a:pt x="88" y="125"/>
                  <a:pt x="90" y="121"/>
                  <a:pt x="93" y="120"/>
                </a:cubicBezTo>
                <a:cubicBezTo>
                  <a:pt x="99" y="120"/>
                  <a:pt x="100" y="120"/>
                  <a:pt x="106" y="120"/>
                </a:cubicBezTo>
                <a:cubicBezTo>
                  <a:pt x="109" y="121"/>
                  <a:pt x="112" y="125"/>
                  <a:pt x="112" y="128"/>
                </a:cubicBezTo>
                <a:cubicBezTo>
                  <a:pt x="112" y="129"/>
                  <a:pt x="112" y="146"/>
                  <a:pt x="112" y="156"/>
                </a:cubicBezTo>
                <a:cubicBezTo>
                  <a:pt x="124" y="156"/>
                  <a:pt x="134" y="156"/>
                  <a:pt x="134" y="156"/>
                </a:cubicBezTo>
                <a:cubicBezTo>
                  <a:pt x="139" y="156"/>
                  <a:pt x="143" y="152"/>
                  <a:pt x="143" y="147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83"/>
                  <a:pt x="143" y="83"/>
                  <a:pt x="143" y="83"/>
                </a:cubicBezTo>
                <a:lnTo>
                  <a:pt x="144" y="8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77"/>
          <p:cNvSpPr>
            <a:spLocks noEditPoints="1" noChangeArrowheads="1"/>
          </p:cNvSpPr>
          <p:nvPr/>
        </p:nvSpPr>
        <p:spPr bwMode="auto">
          <a:xfrm>
            <a:off x="3194902" y="4354597"/>
            <a:ext cx="395288" cy="396875"/>
          </a:xfrm>
          <a:custGeom>
            <a:avLst/>
            <a:gdLst>
              <a:gd name="T0" fmla="*/ 194 w 200"/>
              <a:gd name="T1" fmla="*/ 0 h 200"/>
              <a:gd name="T2" fmla="*/ 266 w 200"/>
              <a:gd name="T3" fmla="*/ 318 h 200"/>
              <a:gd name="T4" fmla="*/ 242 w 200"/>
              <a:gd name="T5" fmla="*/ 291 h 200"/>
              <a:gd name="T6" fmla="*/ 188 w 200"/>
              <a:gd name="T7" fmla="*/ 291 h 200"/>
              <a:gd name="T8" fmla="*/ 164 w 200"/>
              <a:gd name="T9" fmla="*/ 318 h 200"/>
              <a:gd name="T10" fmla="*/ 301 w 200"/>
              <a:gd name="T11" fmla="*/ 150 h 200"/>
              <a:gd name="T12" fmla="*/ 108 w 200"/>
              <a:gd name="T13" fmla="*/ 130 h 200"/>
              <a:gd name="T14" fmla="*/ 101 w 200"/>
              <a:gd name="T15" fmla="*/ 110 h 200"/>
              <a:gd name="T16" fmla="*/ 55 w 200"/>
              <a:gd name="T17" fmla="*/ 116 h 200"/>
              <a:gd name="T18" fmla="*/ 95 w 200"/>
              <a:gd name="T19" fmla="*/ 123 h 200"/>
              <a:gd name="T20" fmla="*/ 133 w 200"/>
              <a:gd name="T21" fmla="*/ 256 h 200"/>
              <a:gd name="T22" fmla="*/ 299 w 200"/>
              <a:gd name="T23" fmla="*/ 249 h 200"/>
              <a:gd name="T24" fmla="*/ 133 w 200"/>
              <a:gd name="T25" fmla="*/ 243 h 200"/>
              <a:gd name="T26" fmla="*/ 291 w 200"/>
              <a:gd name="T27" fmla="*/ 229 h 200"/>
              <a:gd name="T28" fmla="*/ 301 w 200"/>
              <a:gd name="T29" fmla="*/ 216 h 200"/>
              <a:gd name="T30" fmla="*/ 265 w 200"/>
              <a:gd name="T31" fmla="*/ 208 h 200"/>
              <a:gd name="T32" fmla="*/ 291 w 200"/>
              <a:gd name="T33" fmla="*/ 219 h 200"/>
              <a:gd name="T34" fmla="*/ 291 w 200"/>
              <a:gd name="T35" fmla="*/ 200 h 200"/>
              <a:gd name="T36" fmla="*/ 265 w 200"/>
              <a:gd name="T37" fmla="*/ 176 h 200"/>
              <a:gd name="T38" fmla="*/ 265 w 200"/>
              <a:gd name="T39" fmla="*/ 185 h 200"/>
              <a:gd name="T40" fmla="*/ 291 w 200"/>
              <a:gd name="T41" fmla="*/ 161 h 200"/>
              <a:gd name="T42" fmla="*/ 265 w 200"/>
              <a:gd name="T43" fmla="*/ 161 h 200"/>
              <a:gd name="T44" fmla="*/ 258 w 200"/>
              <a:gd name="T45" fmla="*/ 219 h 200"/>
              <a:gd name="T46" fmla="*/ 227 w 200"/>
              <a:gd name="T47" fmla="*/ 193 h 200"/>
              <a:gd name="T48" fmla="*/ 227 w 200"/>
              <a:gd name="T49" fmla="*/ 200 h 200"/>
              <a:gd name="T50" fmla="*/ 258 w 200"/>
              <a:gd name="T51" fmla="*/ 176 h 200"/>
              <a:gd name="T52" fmla="*/ 223 w 200"/>
              <a:gd name="T53" fmla="*/ 176 h 200"/>
              <a:gd name="T54" fmla="*/ 258 w 200"/>
              <a:gd name="T55" fmla="*/ 169 h 200"/>
              <a:gd name="T56" fmla="*/ 223 w 200"/>
              <a:gd name="T57" fmla="*/ 143 h 200"/>
              <a:gd name="T58" fmla="*/ 223 w 200"/>
              <a:gd name="T59" fmla="*/ 154 h 200"/>
              <a:gd name="T60" fmla="*/ 219 w 200"/>
              <a:gd name="T61" fmla="*/ 208 h 200"/>
              <a:gd name="T62" fmla="*/ 188 w 200"/>
              <a:gd name="T63" fmla="*/ 208 h 200"/>
              <a:gd name="T64" fmla="*/ 219 w 200"/>
              <a:gd name="T65" fmla="*/ 200 h 200"/>
              <a:gd name="T66" fmla="*/ 186 w 200"/>
              <a:gd name="T67" fmla="*/ 176 h 200"/>
              <a:gd name="T68" fmla="*/ 186 w 200"/>
              <a:gd name="T69" fmla="*/ 185 h 200"/>
              <a:gd name="T70" fmla="*/ 215 w 200"/>
              <a:gd name="T71" fmla="*/ 161 h 200"/>
              <a:gd name="T72" fmla="*/ 186 w 200"/>
              <a:gd name="T73" fmla="*/ 161 h 200"/>
              <a:gd name="T74" fmla="*/ 215 w 200"/>
              <a:gd name="T75" fmla="*/ 154 h 200"/>
              <a:gd name="T76" fmla="*/ 157 w 200"/>
              <a:gd name="T77" fmla="*/ 208 h 200"/>
              <a:gd name="T78" fmla="*/ 158 w 200"/>
              <a:gd name="T79" fmla="*/ 224 h 200"/>
              <a:gd name="T80" fmla="*/ 179 w 200"/>
              <a:gd name="T81" fmla="*/ 193 h 200"/>
              <a:gd name="T82" fmla="*/ 156 w 200"/>
              <a:gd name="T83" fmla="*/ 193 h 200"/>
              <a:gd name="T84" fmla="*/ 178 w 200"/>
              <a:gd name="T85" fmla="*/ 185 h 200"/>
              <a:gd name="T86" fmla="*/ 149 w 200"/>
              <a:gd name="T87" fmla="*/ 161 h 200"/>
              <a:gd name="T88" fmla="*/ 151 w 200"/>
              <a:gd name="T89" fmla="*/ 169 h 200"/>
              <a:gd name="T90" fmla="*/ 176 w 200"/>
              <a:gd name="T91" fmla="*/ 143 h 200"/>
              <a:gd name="T92" fmla="*/ 144 w 200"/>
              <a:gd name="T93" fmla="*/ 141 h 200"/>
              <a:gd name="T94" fmla="*/ 144 w 200"/>
              <a:gd name="T95" fmla="*/ 185 h 200"/>
              <a:gd name="T96" fmla="*/ 116 w 200"/>
              <a:gd name="T97" fmla="*/ 161 h 200"/>
              <a:gd name="T98" fmla="*/ 120 w 200"/>
              <a:gd name="T99" fmla="*/ 169 h 200"/>
              <a:gd name="T100" fmla="*/ 139 w 200"/>
              <a:gd name="T101" fmla="*/ 141 h 200"/>
              <a:gd name="T102" fmla="*/ 110 w 200"/>
              <a:gd name="T103" fmla="*/ 139 h 200"/>
              <a:gd name="T104" fmla="*/ 126 w 200"/>
              <a:gd name="T105" fmla="*/ 193 h 200"/>
              <a:gd name="T106" fmla="*/ 152 w 200"/>
              <a:gd name="T107" fmla="*/ 224 h 200"/>
              <a:gd name="T108" fmla="*/ 149 w 200"/>
              <a:gd name="T109" fmla="*/ 208 h 200"/>
              <a:gd name="T110" fmla="*/ 291 w 200"/>
              <a:gd name="T111" fmla="*/ 150 h 200"/>
              <a:gd name="T112" fmla="*/ 291 w 200"/>
              <a:gd name="T113" fmla="*/ 150 h 200"/>
              <a:gd name="T114" fmla="*/ 291 w 200"/>
              <a:gd name="T115" fmla="*/ 148 h 200"/>
              <a:gd name="T116" fmla="*/ 291 w 200"/>
              <a:gd name="T117" fmla="*/ 154 h 200"/>
              <a:gd name="T118" fmla="*/ 173 w 200"/>
              <a:gd name="T119" fmla="*/ 291 h 200"/>
              <a:gd name="T120" fmla="*/ 164 w 200"/>
              <a:gd name="T121" fmla="*/ 280 h 200"/>
              <a:gd name="T122" fmla="*/ 266 w 200"/>
              <a:gd name="T123" fmla="*/ 304 h 2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"/>
              <a:gd name="T187" fmla="*/ 0 h 200"/>
              <a:gd name="T188" fmla="*/ 200 w 200"/>
              <a:gd name="T189" fmla="*/ 200 h 2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" h="200">
                <a:moveTo>
                  <a:pt x="100" y="200"/>
                </a:moveTo>
                <a:cubicBezTo>
                  <a:pt x="44" y="200"/>
                  <a:pt x="0" y="155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lose/>
                <a:moveTo>
                  <a:pt x="138" y="162"/>
                </a:moveTo>
                <a:cubicBezTo>
                  <a:pt x="145" y="162"/>
                  <a:pt x="151" y="156"/>
                  <a:pt x="151" y="149"/>
                </a:cubicBezTo>
                <a:cubicBezTo>
                  <a:pt x="151" y="142"/>
                  <a:pt x="145" y="136"/>
                  <a:pt x="138" y="136"/>
                </a:cubicBezTo>
                <a:cubicBezTo>
                  <a:pt x="131" y="136"/>
                  <a:pt x="125" y="142"/>
                  <a:pt x="125" y="149"/>
                </a:cubicBezTo>
                <a:cubicBezTo>
                  <a:pt x="125" y="156"/>
                  <a:pt x="131" y="162"/>
                  <a:pt x="138" y="162"/>
                </a:cubicBezTo>
                <a:close/>
                <a:moveTo>
                  <a:pt x="85" y="162"/>
                </a:moveTo>
                <a:cubicBezTo>
                  <a:pt x="92" y="162"/>
                  <a:pt x="97" y="156"/>
                  <a:pt x="97" y="149"/>
                </a:cubicBezTo>
                <a:cubicBezTo>
                  <a:pt x="97" y="142"/>
                  <a:pt x="92" y="136"/>
                  <a:pt x="85" y="136"/>
                </a:cubicBezTo>
                <a:cubicBezTo>
                  <a:pt x="77" y="136"/>
                  <a:pt x="72" y="142"/>
                  <a:pt x="72" y="149"/>
                </a:cubicBezTo>
                <a:cubicBezTo>
                  <a:pt x="72" y="156"/>
                  <a:pt x="77" y="162"/>
                  <a:pt x="85" y="162"/>
                </a:cubicBezTo>
                <a:close/>
                <a:moveTo>
                  <a:pt x="156" y="110"/>
                </a:move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0"/>
                  <a:pt x="151" y="70"/>
                  <a:pt x="151" y="70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56" y="66"/>
                  <a:pt x="56" y="66"/>
                  <a:pt x="56" y="6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4"/>
                  <a:pt x="38" y="53"/>
                  <a:pt x="35" y="53"/>
                </a:cubicBezTo>
                <a:cubicBezTo>
                  <a:pt x="31" y="53"/>
                  <a:pt x="28" y="56"/>
                  <a:pt x="28" y="59"/>
                </a:cubicBezTo>
                <a:cubicBezTo>
                  <a:pt x="28" y="63"/>
                  <a:pt x="31" y="66"/>
                  <a:pt x="35" y="66"/>
                </a:cubicBezTo>
                <a:cubicBezTo>
                  <a:pt x="37" y="66"/>
                  <a:pt x="40" y="64"/>
                  <a:pt x="41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57" y="114"/>
                  <a:pt x="56" y="131"/>
                  <a:pt x="69" y="131"/>
                </a:cubicBezTo>
                <a:cubicBezTo>
                  <a:pt x="69" y="132"/>
                  <a:pt x="70" y="132"/>
                  <a:pt x="70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4" y="132"/>
                  <a:pt x="155" y="129"/>
                  <a:pt x="155" y="127"/>
                </a:cubicBezTo>
                <a:cubicBezTo>
                  <a:pt x="155" y="125"/>
                  <a:pt x="154" y="124"/>
                  <a:pt x="152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24"/>
                  <a:pt x="69" y="124"/>
                  <a:pt x="69" y="124"/>
                </a:cubicBezTo>
                <a:cubicBezTo>
                  <a:pt x="64" y="124"/>
                  <a:pt x="65" y="119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7" y="116"/>
                  <a:pt x="157" y="110"/>
                </a:cubicBezTo>
                <a:cubicBezTo>
                  <a:pt x="157" y="110"/>
                  <a:pt x="157" y="110"/>
                  <a:pt x="156" y="110"/>
                </a:cubicBezTo>
                <a:close/>
                <a:moveTo>
                  <a:pt x="151" y="112"/>
                </a:moveTo>
                <a:cubicBezTo>
                  <a:pt x="137" y="112"/>
                  <a:pt x="137" y="112"/>
                  <a:pt x="137" y="112"/>
                </a:cubicBezTo>
                <a:cubicBezTo>
                  <a:pt x="137" y="106"/>
                  <a:pt x="137" y="106"/>
                  <a:pt x="137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10"/>
                  <a:pt x="151" y="110"/>
                  <a:pt x="151" y="110"/>
                </a:cubicBezTo>
                <a:cubicBezTo>
                  <a:pt x="151" y="112"/>
                  <a:pt x="151" y="112"/>
                  <a:pt x="151" y="112"/>
                </a:cubicBezTo>
                <a:close/>
                <a:moveTo>
                  <a:pt x="137" y="98"/>
                </a:moveTo>
                <a:cubicBezTo>
                  <a:pt x="151" y="98"/>
                  <a:pt x="151" y="98"/>
                  <a:pt x="151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37" y="102"/>
                  <a:pt x="137" y="102"/>
                  <a:pt x="137" y="102"/>
                </a:cubicBezTo>
                <a:lnTo>
                  <a:pt x="137" y="98"/>
                </a:lnTo>
                <a:close/>
                <a:moveTo>
                  <a:pt x="137" y="90"/>
                </a:moveTo>
                <a:cubicBezTo>
                  <a:pt x="151" y="90"/>
                  <a:pt x="151" y="90"/>
                  <a:pt x="151" y="90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37" y="94"/>
                  <a:pt x="137" y="94"/>
                  <a:pt x="137" y="94"/>
                </a:cubicBezTo>
                <a:lnTo>
                  <a:pt x="137" y="90"/>
                </a:lnTo>
                <a:close/>
                <a:moveTo>
                  <a:pt x="137" y="82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37" y="86"/>
                  <a:pt x="137" y="86"/>
                  <a:pt x="137" y="86"/>
                </a:cubicBezTo>
                <a:lnTo>
                  <a:pt x="137" y="82"/>
                </a:lnTo>
                <a:close/>
                <a:moveTo>
                  <a:pt x="117" y="106"/>
                </a:moveTo>
                <a:cubicBezTo>
                  <a:pt x="133" y="106"/>
                  <a:pt x="133" y="106"/>
                  <a:pt x="133" y="106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17" y="113"/>
                  <a:pt x="117" y="113"/>
                  <a:pt x="117" y="113"/>
                </a:cubicBezTo>
                <a:lnTo>
                  <a:pt x="117" y="106"/>
                </a:lnTo>
                <a:close/>
                <a:moveTo>
                  <a:pt x="117" y="98"/>
                </a:moveTo>
                <a:cubicBezTo>
                  <a:pt x="133" y="98"/>
                  <a:pt x="133" y="98"/>
                  <a:pt x="133" y="98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8"/>
                </a:lnTo>
                <a:close/>
                <a:moveTo>
                  <a:pt x="116" y="90"/>
                </a:moveTo>
                <a:cubicBezTo>
                  <a:pt x="133" y="90"/>
                  <a:pt x="133" y="90"/>
                  <a:pt x="133" y="90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16" y="94"/>
                  <a:pt x="116" y="94"/>
                  <a:pt x="116" y="94"/>
                </a:cubicBezTo>
                <a:lnTo>
                  <a:pt x="116" y="90"/>
                </a:lnTo>
                <a:close/>
                <a:moveTo>
                  <a:pt x="116" y="82"/>
                </a:moveTo>
                <a:cubicBezTo>
                  <a:pt x="133" y="82"/>
                  <a:pt x="133" y="82"/>
                  <a:pt x="133" y="82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16" y="86"/>
                  <a:pt x="116" y="86"/>
                  <a:pt x="116" y="86"/>
                </a:cubicBezTo>
                <a:lnTo>
                  <a:pt x="116" y="82"/>
                </a:lnTo>
                <a:close/>
                <a:moveTo>
                  <a:pt x="116" y="73"/>
                </a:moveTo>
                <a:cubicBezTo>
                  <a:pt x="133" y="74"/>
                  <a:pt x="133" y="74"/>
                  <a:pt x="133" y="74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16" y="78"/>
                  <a:pt x="116" y="78"/>
                  <a:pt x="116" y="78"/>
                </a:cubicBezTo>
                <a:lnTo>
                  <a:pt x="116" y="73"/>
                </a:lnTo>
                <a:close/>
                <a:moveTo>
                  <a:pt x="97" y="106"/>
                </a:moveTo>
                <a:cubicBezTo>
                  <a:pt x="113" y="106"/>
                  <a:pt x="113" y="106"/>
                  <a:pt x="113" y="10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97" y="113"/>
                  <a:pt x="97" y="113"/>
                  <a:pt x="97" y="113"/>
                </a:cubicBezTo>
                <a:lnTo>
                  <a:pt x="97" y="106"/>
                </a:lnTo>
                <a:close/>
                <a:moveTo>
                  <a:pt x="97" y="98"/>
                </a:moveTo>
                <a:cubicBezTo>
                  <a:pt x="113" y="98"/>
                  <a:pt x="113" y="98"/>
                  <a:pt x="113" y="98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97" y="102"/>
                  <a:pt x="97" y="102"/>
                  <a:pt x="97" y="102"/>
                </a:cubicBezTo>
                <a:lnTo>
                  <a:pt x="97" y="98"/>
                </a:lnTo>
                <a:close/>
                <a:moveTo>
                  <a:pt x="96" y="90"/>
                </a:moveTo>
                <a:cubicBezTo>
                  <a:pt x="112" y="90"/>
                  <a:pt x="112" y="90"/>
                  <a:pt x="112" y="90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96" y="94"/>
                  <a:pt x="96" y="94"/>
                  <a:pt x="96" y="94"/>
                </a:cubicBezTo>
                <a:lnTo>
                  <a:pt x="96" y="90"/>
                </a:lnTo>
                <a:close/>
                <a:moveTo>
                  <a:pt x="96" y="82"/>
                </a:moveTo>
                <a:cubicBezTo>
                  <a:pt x="112" y="82"/>
                  <a:pt x="112" y="82"/>
                  <a:pt x="112" y="82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6" y="86"/>
                  <a:pt x="96" y="86"/>
                  <a:pt x="96" y="86"/>
                </a:cubicBezTo>
                <a:lnTo>
                  <a:pt x="96" y="82"/>
                </a:lnTo>
                <a:close/>
                <a:moveTo>
                  <a:pt x="95" y="73"/>
                </a:moveTo>
                <a:cubicBezTo>
                  <a:pt x="112" y="73"/>
                  <a:pt x="112" y="73"/>
                  <a:pt x="112" y="73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96" y="78"/>
                  <a:pt x="96" y="78"/>
                  <a:pt x="96" y="78"/>
                </a:cubicBezTo>
                <a:lnTo>
                  <a:pt x="95" y="73"/>
                </a:lnTo>
                <a:close/>
                <a:moveTo>
                  <a:pt x="81" y="106"/>
                </a:moveTo>
                <a:cubicBezTo>
                  <a:pt x="93" y="106"/>
                  <a:pt x="93" y="106"/>
                  <a:pt x="93" y="106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2" y="114"/>
                  <a:pt x="82" y="114"/>
                  <a:pt x="82" y="114"/>
                </a:cubicBezTo>
                <a:lnTo>
                  <a:pt x="81" y="106"/>
                </a:lnTo>
                <a:close/>
                <a:moveTo>
                  <a:pt x="80" y="98"/>
                </a:moveTo>
                <a:cubicBezTo>
                  <a:pt x="93" y="98"/>
                  <a:pt x="93" y="98"/>
                  <a:pt x="93" y="98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81" y="102"/>
                  <a:pt x="81" y="102"/>
                  <a:pt x="81" y="102"/>
                </a:cubicBezTo>
                <a:lnTo>
                  <a:pt x="80" y="98"/>
                </a:lnTo>
                <a:close/>
                <a:moveTo>
                  <a:pt x="79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2" y="94"/>
                  <a:pt x="92" y="94"/>
                  <a:pt x="92" y="94"/>
                </a:cubicBezTo>
                <a:cubicBezTo>
                  <a:pt x="79" y="94"/>
                  <a:pt x="79" y="94"/>
                  <a:pt x="79" y="94"/>
                </a:cubicBezTo>
                <a:lnTo>
                  <a:pt x="79" y="90"/>
                </a:lnTo>
                <a:close/>
                <a:moveTo>
                  <a:pt x="77" y="82"/>
                </a:moveTo>
                <a:cubicBezTo>
                  <a:pt x="92" y="82"/>
                  <a:pt x="92" y="82"/>
                  <a:pt x="92" y="82"/>
                </a:cubicBezTo>
                <a:cubicBezTo>
                  <a:pt x="92" y="86"/>
                  <a:pt x="92" y="86"/>
                  <a:pt x="92" y="86"/>
                </a:cubicBezTo>
                <a:cubicBezTo>
                  <a:pt x="78" y="86"/>
                  <a:pt x="78" y="86"/>
                  <a:pt x="78" y="86"/>
                </a:cubicBezTo>
                <a:lnTo>
                  <a:pt x="77" y="82"/>
                </a:lnTo>
                <a:close/>
                <a:moveTo>
                  <a:pt x="75" y="72"/>
                </a:moveTo>
                <a:cubicBezTo>
                  <a:pt x="91" y="73"/>
                  <a:pt x="91" y="73"/>
                  <a:pt x="91" y="73"/>
                </a:cubicBezTo>
                <a:cubicBezTo>
                  <a:pt x="92" y="78"/>
                  <a:pt x="92" y="78"/>
                  <a:pt x="92" y="78"/>
                </a:cubicBezTo>
                <a:cubicBezTo>
                  <a:pt x="77" y="78"/>
                  <a:pt x="77" y="78"/>
                  <a:pt x="77" y="78"/>
                </a:cubicBezTo>
                <a:lnTo>
                  <a:pt x="75" y="72"/>
                </a:lnTo>
                <a:close/>
                <a:moveTo>
                  <a:pt x="6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5" y="94"/>
                  <a:pt x="75" y="94"/>
                  <a:pt x="75" y="94"/>
                </a:cubicBezTo>
                <a:cubicBezTo>
                  <a:pt x="64" y="94"/>
                  <a:pt x="64" y="94"/>
                  <a:pt x="64" y="94"/>
                </a:cubicBezTo>
                <a:lnTo>
                  <a:pt x="63" y="90"/>
                </a:lnTo>
                <a:close/>
                <a:moveTo>
                  <a:pt x="60" y="82"/>
                </a:moveTo>
                <a:cubicBezTo>
                  <a:pt x="73" y="82"/>
                  <a:pt x="73" y="82"/>
                  <a:pt x="73" y="82"/>
                </a:cubicBezTo>
                <a:cubicBezTo>
                  <a:pt x="74" y="86"/>
                  <a:pt x="74" y="86"/>
                  <a:pt x="74" y="86"/>
                </a:cubicBezTo>
                <a:cubicBezTo>
                  <a:pt x="62" y="86"/>
                  <a:pt x="62" y="86"/>
                  <a:pt x="62" y="86"/>
                </a:cubicBezTo>
                <a:lnTo>
                  <a:pt x="60" y="82"/>
                </a:lnTo>
                <a:close/>
                <a:moveTo>
                  <a:pt x="57" y="71"/>
                </a:moveTo>
                <a:cubicBezTo>
                  <a:pt x="72" y="72"/>
                  <a:pt x="72" y="72"/>
                  <a:pt x="72" y="72"/>
                </a:cubicBezTo>
                <a:cubicBezTo>
                  <a:pt x="73" y="78"/>
                  <a:pt x="73" y="78"/>
                  <a:pt x="73" y="78"/>
                </a:cubicBezTo>
                <a:cubicBezTo>
                  <a:pt x="59" y="78"/>
                  <a:pt x="59" y="78"/>
                  <a:pt x="59" y="78"/>
                </a:cubicBezTo>
                <a:lnTo>
                  <a:pt x="57" y="71"/>
                </a:lnTo>
                <a:close/>
                <a:moveTo>
                  <a:pt x="77" y="102"/>
                </a:moveTo>
                <a:cubicBezTo>
                  <a:pt x="67" y="102"/>
                  <a:pt x="67" y="102"/>
                  <a:pt x="67" y="102"/>
                </a:cubicBezTo>
                <a:cubicBezTo>
                  <a:pt x="65" y="98"/>
                  <a:pt x="65" y="98"/>
                  <a:pt x="65" y="98"/>
                </a:cubicBezTo>
                <a:cubicBezTo>
                  <a:pt x="76" y="98"/>
                  <a:pt x="76" y="98"/>
                  <a:pt x="76" y="98"/>
                </a:cubicBezTo>
                <a:lnTo>
                  <a:pt x="77" y="102"/>
                </a:lnTo>
                <a:close/>
                <a:moveTo>
                  <a:pt x="79" y="114"/>
                </a:moveTo>
                <a:cubicBezTo>
                  <a:pt x="70" y="114"/>
                  <a:pt x="70" y="114"/>
                  <a:pt x="70" y="114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77" y="106"/>
                  <a:pt x="77" y="106"/>
                  <a:pt x="77" y="106"/>
                </a:cubicBezTo>
                <a:lnTo>
                  <a:pt x="79" y="114"/>
                </a:lnTo>
                <a:close/>
                <a:moveTo>
                  <a:pt x="151" y="77"/>
                </a:moveTo>
                <a:cubicBezTo>
                  <a:pt x="151" y="77"/>
                  <a:pt x="151" y="77"/>
                  <a:pt x="151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1" y="77"/>
                  <a:pt x="151" y="77"/>
                </a:cubicBezTo>
                <a:close/>
                <a:moveTo>
                  <a:pt x="137" y="78"/>
                </a:moveTo>
                <a:cubicBezTo>
                  <a:pt x="137" y="74"/>
                  <a:pt x="137" y="74"/>
                  <a:pt x="137" y="74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51" y="78"/>
                  <a:pt x="151" y="78"/>
                  <a:pt x="151" y="78"/>
                </a:cubicBezTo>
                <a:lnTo>
                  <a:pt x="137" y="78"/>
                </a:lnTo>
                <a:close/>
                <a:moveTo>
                  <a:pt x="85" y="143"/>
                </a:moveTo>
                <a:cubicBezTo>
                  <a:pt x="88" y="143"/>
                  <a:pt x="90" y="145"/>
                  <a:pt x="90" y="149"/>
                </a:cubicBezTo>
                <a:cubicBezTo>
                  <a:pt x="90" y="152"/>
                  <a:pt x="88" y="155"/>
                  <a:pt x="85" y="155"/>
                </a:cubicBezTo>
                <a:cubicBezTo>
                  <a:pt x="81" y="155"/>
                  <a:pt x="79" y="152"/>
                  <a:pt x="79" y="149"/>
                </a:cubicBezTo>
                <a:cubicBezTo>
                  <a:pt x="79" y="145"/>
                  <a:pt x="81" y="143"/>
                  <a:pt x="85" y="143"/>
                </a:cubicBezTo>
                <a:close/>
                <a:moveTo>
                  <a:pt x="138" y="143"/>
                </a:moveTo>
                <a:cubicBezTo>
                  <a:pt x="142" y="143"/>
                  <a:pt x="144" y="145"/>
                  <a:pt x="144" y="149"/>
                </a:cubicBezTo>
                <a:cubicBezTo>
                  <a:pt x="144" y="152"/>
                  <a:pt x="142" y="155"/>
                  <a:pt x="138" y="155"/>
                </a:cubicBezTo>
                <a:cubicBezTo>
                  <a:pt x="135" y="155"/>
                  <a:pt x="132" y="152"/>
                  <a:pt x="132" y="149"/>
                </a:cubicBezTo>
                <a:cubicBezTo>
                  <a:pt x="132" y="145"/>
                  <a:pt x="135" y="143"/>
                  <a:pt x="138" y="14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78"/>
          <p:cNvSpPr>
            <a:spLocks noEditPoints="1" noChangeArrowheads="1"/>
          </p:cNvSpPr>
          <p:nvPr/>
        </p:nvSpPr>
        <p:spPr bwMode="auto">
          <a:xfrm>
            <a:off x="1688981" y="4344229"/>
            <a:ext cx="395288" cy="396875"/>
          </a:xfrm>
          <a:custGeom>
            <a:avLst/>
            <a:gdLst>
              <a:gd name="T0" fmla="*/ 0 w 200"/>
              <a:gd name="T1" fmla="*/ 195 h 200"/>
              <a:gd name="T2" fmla="*/ 386 w 200"/>
              <a:gd name="T3" fmla="*/ 195 h 200"/>
              <a:gd name="T4" fmla="*/ 308 w 200"/>
              <a:gd name="T5" fmla="*/ 161 h 200"/>
              <a:gd name="T6" fmla="*/ 254 w 200"/>
              <a:gd name="T7" fmla="*/ 149 h 200"/>
              <a:gd name="T8" fmla="*/ 254 w 200"/>
              <a:gd name="T9" fmla="*/ 173 h 200"/>
              <a:gd name="T10" fmla="*/ 261 w 200"/>
              <a:gd name="T11" fmla="*/ 275 h 200"/>
              <a:gd name="T12" fmla="*/ 283 w 200"/>
              <a:gd name="T13" fmla="*/ 281 h 200"/>
              <a:gd name="T14" fmla="*/ 285 w 200"/>
              <a:gd name="T15" fmla="*/ 169 h 200"/>
              <a:gd name="T16" fmla="*/ 308 w 200"/>
              <a:gd name="T17" fmla="*/ 161 h 200"/>
              <a:gd name="T18" fmla="*/ 289 w 200"/>
              <a:gd name="T19" fmla="*/ 329 h 200"/>
              <a:gd name="T20" fmla="*/ 289 w 200"/>
              <a:gd name="T21" fmla="*/ 320 h 200"/>
              <a:gd name="T22" fmla="*/ 93 w 200"/>
              <a:gd name="T23" fmla="*/ 325 h 200"/>
              <a:gd name="T24" fmla="*/ 97 w 200"/>
              <a:gd name="T25" fmla="*/ 313 h 200"/>
              <a:gd name="T26" fmla="*/ 293 w 200"/>
              <a:gd name="T27" fmla="*/ 310 h 200"/>
              <a:gd name="T28" fmla="*/ 97 w 200"/>
              <a:gd name="T29" fmla="*/ 305 h 200"/>
              <a:gd name="T30" fmla="*/ 97 w 200"/>
              <a:gd name="T31" fmla="*/ 313 h 200"/>
              <a:gd name="T32" fmla="*/ 289 w 200"/>
              <a:gd name="T33" fmla="*/ 298 h 200"/>
              <a:gd name="T34" fmla="*/ 289 w 200"/>
              <a:gd name="T35" fmla="*/ 289 h 200"/>
              <a:gd name="T36" fmla="*/ 93 w 200"/>
              <a:gd name="T37" fmla="*/ 294 h 200"/>
              <a:gd name="T38" fmla="*/ 214 w 200"/>
              <a:gd name="T39" fmla="*/ 173 h 200"/>
              <a:gd name="T40" fmla="*/ 214 w 200"/>
              <a:gd name="T41" fmla="*/ 149 h 200"/>
              <a:gd name="T42" fmla="*/ 163 w 200"/>
              <a:gd name="T43" fmla="*/ 161 h 200"/>
              <a:gd name="T44" fmla="*/ 182 w 200"/>
              <a:gd name="T45" fmla="*/ 169 h 200"/>
              <a:gd name="T46" fmla="*/ 188 w 200"/>
              <a:gd name="T47" fmla="*/ 281 h 200"/>
              <a:gd name="T48" fmla="*/ 207 w 200"/>
              <a:gd name="T49" fmla="*/ 275 h 200"/>
              <a:gd name="T50" fmla="*/ 214 w 200"/>
              <a:gd name="T51" fmla="*/ 173 h 200"/>
              <a:gd name="T52" fmla="*/ 101 w 200"/>
              <a:gd name="T53" fmla="*/ 169 h 200"/>
              <a:gd name="T54" fmla="*/ 103 w 200"/>
              <a:gd name="T55" fmla="*/ 281 h 200"/>
              <a:gd name="T56" fmla="*/ 126 w 200"/>
              <a:gd name="T57" fmla="*/ 275 h 200"/>
              <a:gd name="T58" fmla="*/ 133 w 200"/>
              <a:gd name="T59" fmla="*/ 173 h 200"/>
              <a:gd name="T60" fmla="*/ 133 w 200"/>
              <a:gd name="T61" fmla="*/ 149 h 200"/>
              <a:gd name="T62" fmla="*/ 81 w 200"/>
              <a:gd name="T63" fmla="*/ 161 h 200"/>
              <a:gd name="T64" fmla="*/ 258 w 200"/>
              <a:gd name="T65" fmla="*/ 100 h 200"/>
              <a:gd name="T66" fmla="*/ 132 w 200"/>
              <a:gd name="T67" fmla="*/ 100 h 200"/>
              <a:gd name="T68" fmla="*/ 194 w 200"/>
              <a:gd name="T69" fmla="*/ 133 h 200"/>
              <a:gd name="T70" fmla="*/ 258 w 200"/>
              <a:gd name="T71" fmla="*/ 100 h 2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"/>
              <a:gd name="T109" fmla="*/ 0 h 200"/>
              <a:gd name="T110" fmla="*/ 200 w 200"/>
              <a:gd name="T111" fmla="*/ 200 h 2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" h="200">
                <a:moveTo>
                  <a:pt x="100" y="200"/>
                </a:moveTo>
                <a:cubicBezTo>
                  <a:pt x="45" y="200"/>
                  <a:pt x="0" y="155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0" y="45"/>
                  <a:pt x="200" y="100"/>
                </a:cubicBezTo>
                <a:cubicBezTo>
                  <a:pt x="200" y="155"/>
                  <a:pt x="156" y="200"/>
                  <a:pt x="100" y="200"/>
                </a:cubicBezTo>
                <a:close/>
                <a:moveTo>
                  <a:pt x="159" y="82"/>
                </a:moveTo>
                <a:cubicBezTo>
                  <a:pt x="159" y="79"/>
                  <a:pt x="156" y="76"/>
                  <a:pt x="153" y="76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9" y="76"/>
                  <a:pt x="127" y="79"/>
                  <a:pt x="127" y="82"/>
                </a:cubicBezTo>
                <a:cubicBezTo>
                  <a:pt x="127" y="86"/>
                  <a:pt x="129" y="88"/>
                  <a:pt x="132" y="88"/>
                </a:cubicBezTo>
                <a:cubicBezTo>
                  <a:pt x="134" y="88"/>
                  <a:pt x="135" y="88"/>
                  <a:pt x="136" y="86"/>
                </a:cubicBezTo>
                <a:cubicBezTo>
                  <a:pt x="136" y="141"/>
                  <a:pt x="136" y="141"/>
                  <a:pt x="136" y="141"/>
                </a:cubicBezTo>
                <a:cubicBezTo>
                  <a:pt x="136" y="143"/>
                  <a:pt x="137" y="144"/>
                  <a:pt x="139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7" y="144"/>
                  <a:pt x="148" y="143"/>
                  <a:pt x="148" y="141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9" y="88"/>
                  <a:pt x="151" y="88"/>
                  <a:pt x="153" y="88"/>
                </a:cubicBezTo>
                <a:cubicBezTo>
                  <a:pt x="156" y="88"/>
                  <a:pt x="159" y="86"/>
                  <a:pt x="159" y="82"/>
                </a:cubicBezTo>
                <a:close/>
                <a:moveTo>
                  <a:pt x="51" y="168"/>
                </a:moveTo>
                <a:cubicBezTo>
                  <a:pt x="149" y="168"/>
                  <a:pt x="149" y="168"/>
                  <a:pt x="149" y="168"/>
                </a:cubicBezTo>
                <a:cubicBezTo>
                  <a:pt x="151" y="168"/>
                  <a:pt x="152" y="168"/>
                  <a:pt x="152" y="166"/>
                </a:cubicBezTo>
                <a:cubicBezTo>
                  <a:pt x="152" y="165"/>
                  <a:pt x="151" y="164"/>
                  <a:pt x="149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0" y="164"/>
                  <a:pt x="48" y="165"/>
                  <a:pt x="48" y="166"/>
                </a:cubicBezTo>
                <a:cubicBezTo>
                  <a:pt x="48" y="168"/>
                  <a:pt x="50" y="168"/>
                  <a:pt x="51" y="168"/>
                </a:cubicBezTo>
                <a:close/>
                <a:moveTo>
                  <a:pt x="51" y="160"/>
                </a:moveTo>
                <a:cubicBezTo>
                  <a:pt x="149" y="160"/>
                  <a:pt x="149" y="160"/>
                  <a:pt x="149" y="160"/>
                </a:cubicBezTo>
                <a:cubicBezTo>
                  <a:pt x="151" y="160"/>
                  <a:pt x="152" y="160"/>
                  <a:pt x="152" y="158"/>
                </a:cubicBezTo>
                <a:cubicBezTo>
                  <a:pt x="152" y="157"/>
                  <a:pt x="151" y="156"/>
                  <a:pt x="149" y="156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0" y="156"/>
                  <a:pt x="48" y="157"/>
                  <a:pt x="48" y="158"/>
                </a:cubicBezTo>
                <a:cubicBezTo>
                  <a:pt x="48" y="160"/>
                  <a:pt x="50" y="160"/>
                  <a:pt x="51" y="160"/>
                </a:cubicBezTo>
                <a:close/>
                <a:moveTo>
                  <a:pt x="51" y="152"/>
                </a:moveTo>
                <a:cubicBezTo>
                  <a:pt x="149" y="152"/>
                  <a:pt x="149" y="152"/>
                  <a:pt x="149" y="152"/>
                </a:cubicBezTo>
                <a:cubicBezTo>
                  <a:pt x="151" y="152"/>
                  <a:pt x="152" y="152"/>
                  <a:pt x="152" y="150"/>
                </a:cubicBezTo>
                <a:cubicBezTo>
                  <a:pt x="152" y="149"/>
                  <a:pt x="151" y="148"/>
                  <a:pt x="149" y="148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0" y="148"/>
                  <a:pt x="48" y="149"/>
                  <a:pt x="48" y="150"/>
                </a:cubicBezTo>
                <a:cubicBezTo>
                  <a:pt x="48" y="152"/>
                  <a:pt x="50" y="152"/>
                  <a:pt x="51" y="152"/>
                </a:cubicBezTo>
                <a:close/>
                <a:moveTo>
                  <a:pt x="111" y="88"/>
                </a:moveTo>
                <a:cubicBezTo>
                  <a:pt x="114" y="88"/>
                  <a:pt x="116" y="86"/>
                  <a:pt x="116" y="82"/>
                </a:cubicBezTo>
                <a:cubicBezTo>
                  <a:pt x="116" y="79"/>
                  <a:pt x="114" y="76"/>
                  <a:pt x="111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87" y="76"/>
                  <a:pt x="84" y="79"/>
                  <a:pt x="84" y="82"/>
                </a:cubicBezTo>
                <a:cubicBezTo>
                  <a:pt x="84" y="86"/>
                  <a:pt x="87" y="88"/>
                  <a:pt x="90" y="88"/>
                </a:cubicBezTo>
                <a:cubicBezTo>
                  <a:pt x="91" y="88"/>
                  <a:pt x="93" y="88"/>
                  <a:pt x="94" y="86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43"/>
                  <a:pt x="95" y="144"/>
                  <a:pt x="97" y="14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6" y="144"/>
                  <a:pt x="107" y="143"/>
                  <a:pt x="107" y="141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8"/>
                  <a:pt x="109" y="88"/>
                  <a:pt x="111" y="88"/>
                </a:cubicBezTo>
                <a:close/>
                <a:moveTo>
                  <a:pt x="48" y="88"/>
                </a:moveTo>
                <a:cubicBezTo>
                  <a:pt x="49" y="88"/>
                  <a:pt x="51" y="88"/>
                  <a:pt x="52" y="86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2" y="143"/>
                  <a:pt x="53" y="144"/>
                  <a:pt x="54" y="144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3" y="144"/>
                  <a:pt x="65" y="143"/>
                  <a:pt x="65" y="141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8"/>
                  <a:pt x="67" y="88"/>
                  <a:pt x="69" y="88"/>
                </a:cubicBezTo>
                <a:cubicBezTo>
                  <a:pt x="72" y="88"/>
                  <a:pt x="74" y="86"/>
                  <a:pt x="74" y="82"/>
                </a:cubicBezTo>
                <a:cubicBezTo>
                  <a:pt x="74" y="79"/>
                  <a:pt x="72" y="76"/>
                  <a:pt x="69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5" y="76"/>
                  <a:pt x="42" y="79"/>
                  <a:pt x="42" y="82"/>
                </a:cubicBezTo>
                <a:cubicBezTo>
                  <a:pt x="42" y="86"/>
                  <a:pt x="45" y="88"/>
                  <a:pt x="48" y="88"/>
                </a:cubicBezTo>
                <a:close/>
                <a:moveTo>
                  <a:pt x="133" y="51"/>
                </a:moveTo>
                <a:cubicBezTo>
                  <a:pt x="100" y="34"/>
                  <a:pt x="100" y="34"/>
                  <a:pt x="100" y="34"/>
                </a:cubicBezTo>
                <a:cubicBezTo>
                  <a:pt x="68" y="51"/>
                  <a:pt x="68" y="51"/>
                  <a:pt x="68" y="51"/>
                </a:cubicBezTo>
                <a:cubicBezTo>
                  <a:pt x="36" y="68"/>
                  <a:pt x="36" y="68"/>
                  <a:pt x="36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65" y="68"/>
                  <a:pt x="165" y="68"/>
                  <a:pt x="165" y="68"/>
                </a:cubicBezTo>
                <a:lnTo>
                  <a:pt x="133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Freeform 79"/>
          <p:cNvSpPr>
            <a:spLocks noEditPoints="1" noChangeArrowheads="1"/>
          </p:cNvSpPr>
          <p:nvPr/>
        </p:nvSpPr>
        <p:spPr bwMode="auto">
          <a:xfrm>
            <a:off x="1221030" y="2930196"/>
            <a:ext cx="395288" cy="395288"/>
          </a:xfrm>
          <a:custGeom>
            <a:avLst/>
            <a:gdLst>
              <a:gd name="T0" fmla="*/ 194 w 200"/>
              <a:gd name="T1" fmla="*/ 386 h 200"/>
              <a:gd name="T2" fmla="*/ 0 w 200"/>
              <a:gd name="T3" fmla="*/ 194 h 200"/>
              <a:gd name="T4" fmla="*/ 194 w 200"/>
              <a:gd name="T5" fmla="*/ 0 h 200"/>
              <a:gd name="T6" fmla="*/ 386 w 200"/>
              <a:gd name="T7" fmla="*/ 194 h 200"/>
              <a:gd name="T8" fmla="*/ 194 w 200"/>
              <a:gd name="T9" fmla="*/ 386 h 200"/>
              <a:gd name="T10" fmla="*/ 301 w 200"/>
              <a:gd name="T11" fmla="*/ 156 h 200"/>
              <a:gd name="T12" fmla="*/ 274 w 200"/>
              <a:gd name="T13" fmla="*/ 156 h 200"/>
              <a:gd name="T14" fmla="*/ 274 w 200"/>
              <a:gd name="T15" fmla="*/ 120 h 200"/>
              <a:gd name="T16" fmla="*/ 194 w 200"/>
              <a:gd name="T17" fmla="*/ 39 h 200"/>
              <a:gd name="T18" fmla="*/ 112 w 200"/>
              <a:gd name="T19" fmla="*/ 120 h 200"/>
              <a:gd name="T20" fmla="*/ 112 w 200"/>
              <a:gd name="T21" fmla="*/ 156 h 200"/>
              <a:gd name="T22" fmla="*/ 85 w 200"/>
              <a:gd name="T23" fmla="*/ 156 h 200"/>
              <a:gd name="T24" fmla="*/ 85 w 200"/>
              <a:gd name="T25" fmla="*/ 309 h 200"/>
              <a:gd name="T26" fmla="*/ 301 w 200"/>
              <a:gd name="T27" fmla="*/ 309 h 200"/>
              <a:gd name="T28" fmla="*/ 301 w 200"/>
              <a:gd name="T29" fmla="*/ 156 h 200"/>
              <a:gd name="T30" fmla="*/ 194 w 200"/>
              <a:gd name="T31" fmla="*/ 62 h 200"/>
              <a:gd name="T32" fmla="*/ 251 w 200"/>
              <a:gd name="T33" fmla="*/ 120 h 200"/>
              <a:gd name="T34" fmla="*/ 251 w 200"/>
              <a:gd name="T35" fmla="*/ 156 h 200"/>
              <a:gd name="T36" fmla="*/ 134 w 200"/>
              <a:gd name="T37" fmla="*/ 156 h 200"/>
              <a:gd name="T38" fmla="*/ 134 w 200"/>
              <a:gd name="T39" fmla="*/ 121 h 200"/>
              <a:gd name="T40" fmla="*/ 194 w 200"/>
              <a:gd name="T41" fmla="*/ 62 h 200"/>
              <a:gd name="T42" fmla="*/ 194 w 200"/>
              <a:gd name="T43" fmla="*/ 200 h 200"/>
              <a:gd name="T44" fmla="*/ 215 w 200"/>
              <a:gd name="T45" fmla="*/ 223 h 200"/>
              <a:gd name="T46" fmla="*/ 204 w 200"/>
              <a:gd name="T47" fmla="*/ 245 h 200"/>
              <a:gd name="T48" fmla="*/ 204 w 200"/>
              <a:gd name="T49" fmla="*/ 285 h 200"/>
              <a:gd name="T50" fmla="*/ 182 w 200"/>
              <a:gd name="T51" fmla="*/ 285 h 200"/>
              <a:gd name="T52" fmla="*/ 182 w 200"/>
              <a:gd name="T53" fmla="*/ 245 h 200"/>
              <a:gd name="T54" fmla="*/ 171 w 200"/>
              <a:gd name="T55" fmla="*/ 223 h 200"/>
              <a:gd name="T56" fmla="*/ 194 w 200"/>
              <a:gd name="T57" fmla="*/ 200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"/>
              <a:gd name="T88" fmla="*/ 0 h 200"/>
              <a:gd name="T89" fmla="*/ 200 w 200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" h="200">
                <a:moveTo>
                  <a:pt x="100" y="200"/>
                </a:moveTo>
                <a:cubicBezTo>
                  <a:pt x="44" y="200"/>
                  <a:pt x="0" y="156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lose/>
                <a:moveTo>
                  <a:pt x="156" y="80"/>
                </a:moveTo>
                <a:cubicBezTo>
                  <a:pt x="142" y="80"/>
                  <a:pt x="142" y="80"/>
                  <a:pt x="142" y="80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1" y="20"/>
                  <a:pt x="100" y="20"/>
                </a:cubicBezTo>
                <a:cubicBezTo>
                  <a:pt x="58" y="20"/>
                  <a:pt x="58" y="62"/>
                  <a:pt x="58" y="62"/>
                </a:cubicBezTo>
                <a:cubicBezTo>
                  <a:pt x="58" y="80"/>
                  <a:pt x="58" y="80"/>
                  <a:pt x="58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156" y="160"/>
                  <a:pt x="156" y="160"/>
                  <a:pt x="156" y="160"/>
                </a:cubicBezTo>
                <a:lnTo>
                  <a:pt x="156" y="80"/>
                </a:lnTo>
                <a:close/>
                <a:moveTo>
                  <a:pt x="100" y="32"/>
                </a:moveTo>
                <a:cubicBezTo>
                  <a:pt x="128" y="32"/>
                  <a:pt x="129" y="58"/>
                  <a:pt x="130" y="62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58"/>
                  <a:pt x="71" y="32"/>
                  <a:pt x="100" y="32"/>
                </a:cubicBezTo>
                <a:close/>
                <a:moveTo>
                  <a:pt x="100" y="104"/>
                </a:moveTo>
                <a:cubicBezTo>
                  <a:pt x="106" y="104"/>
                  <a:pt x="112" y="110"/>
                  <a:pt x="112" y="116"/>
                </a:cubicBezTo>
                <a:cubicBezTo>
                  <a:pt x="112" y="121"/>
                  <a:pt x="109" y="125"/>
                  <a:pt x="106" y="12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0" y="125"/>
                  <a:pt x="88" y="121"/>
                  <a:pt x="88" y="116"/>
                </a:cubicBezTo>
                <a:cubicBezTo>
                  <a:pt x="88" y="110"/>
                  <a:pt x="93" y="104"/>
                  <a:pt x="100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55" name="直接箭头连接符 54"/>
          <p:cNvCxnSpPr/>
          <p:nvPr/>
        </p:nvCxnSpPr>
        <p:spPr>
          <a:xfrm flipH="1">
            <a:off x="4723906" y="1407989"/>
            <a:ext cx="11723" cy="42672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5839771" y="1392933"/>
            <a:ext cx="5779553" cy="934085"/>
            <a:chOff x="5839771" y="1392933"/>
            <a:chExt cx="5779553" cy="934085"/>
          </a:xfrm>
        </p:grpSpPr>
        <p:sp>
          <p:nvSpPr>
            <p:cNvPr id="57" name="文本框 56"/>
            <p:cNvSpPr txBox="1"/>
            <p:nvPr/>
          </p:nvSpPr>
          <p:spPr>
            <a:xfrm>
              <a:off x="5839771" y="139293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5839771" y="1742243"/>
              <a:ext cx="5779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39771" y="2508990"/>
            <a:ext cx="5779553" cy="934085"/>
            <a:chOff x="5839771" y="1392933"/>
            <a:chExt cx="5779553" cy="934085"/>
          </a:xfrm>
        </p:grpSpPr>
        <p:sp>
          <p:nvSpPr>
            <p:cNvPr id="63" name="文本框 62"/>
            <p:cNvSpPr txBox="1"/>
            <p:nvPr/>
          </p:nvSpPr>
          <p:spPr>
            <a:xfrm>
              <a:off x="5839771" y="139293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839771" y="1742243"/>
              <a:ext cx="5779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839771" y="3625047"/>
            <a:ext cx="5779553" cy="934085"/>
            <a:chOff x="5839771" y="1392933"/>
            <a:chExt cx="5779553" cy="934085"/>
          </a:xfrm>
        </p:grpSpPr>
        <p:sp>
          <p:nvSpPr>
            <p:cNvPr id="66" name="文本框 65"/>
            <p:cNvSpPr txBox="1"/>
            <p:nvPr/>
          </p:nvSpPr>
          <p:spPr>
            <a:xfrm>
              <a:off x="5839771" y="139293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5839771" y="1742243"/>
              <a:ext cx="5779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39771" y="4741104"/>
            <a:ext cx="5779553" cy="934085"/>
            <a:chOff x="5839771" y="1392933"/>
            <a:chExt cx="5779553" cy="934085"/>
          </a:xfrm>
        </p:grpSpPr>
        <p:sp>
          <p:nvSpPr>
            <p:cNvPr id="69" name="文本框 68"/>
            <p:cNvSpPr txBox="1"/>
            <p:nvPr/>
          </p:nvSpPr>
          <p:spPr>
            <a:xfrm>
              <a:off x="5839771" y="139293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5839771" y="1742243"/>
              <a:ext cx="5779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5079197" y="1493323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01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079197" y="260113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02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079197" y="37089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03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079197" y="481674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04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6" name="Freeform 67"/>
          <p:cNvSpPr>
            <a:spLocks noEditPoints="1" noChangeArrowheads="1"/>
          </p:cNvSpPr>
          <p:nvPr/>
        </p:nvSpPr>
        <p:spPr bwMode="auto">
          <a:xfrm>
            <a:off x="2155268" y="2974696"/>
            <a:ext cx="987751" cy="1013296"/>
          </a:xfrm>
          <a:custGeom>
            <a:avLst/>
            <a:gdLst>
              <a:gd name="T0" fmla="*/ 181 w 186"/>
              <a:gd name="T1" fmla="*/ 370 h 191"/>
              <a:gd name="T2" fmla="*/ 0 w 186"/>
              <a:gd name="T3" fmla="*/ 312 h 191"/>
              <a:gd name="T4" fmla="*/ 123 w 186"/>
              <a:gd name="T5" fmla="*/ 254 h 191"/>
              <a:gd name="T6" fmla="*/ 125 w 186"/>
              <a:gd name="T7" fmla="*/ 277 h 191"/>
              <a:gd name="T8" fmla="*/ 49 w 186"/>
              <a:gd name="T9" fmla="*/ 312 h 191"/>
              <a:gd name="T10" fmla="*/ 181 w 186"/>
              <a:gd name="T11" fmla="*/ 348 h 191"/>
              <a:gd name="T12" fmla="*/ 313 w 186"/>
              <a:gd name="T13" fmla="*/ 312 h 191"/>
              <a:gd name="T14" fmla="*/ 234 w 186"/>
              <a:gd name="T15" fmla="*/ 277 h 191"/>
              <a:gd name="T16" fmla="*/ 237 w 186"/>
              <a:gd name="T17" fmla="*/ 254 h 191"/>
              <a:gd name="T18" fmla="*/ 360 w 186"/>
              <a:gd name="T19" fmla="*/ 312 h 191"/>
              <a:gd name="T20" fmla="*/ 181 w 186"/>
              <a:gd name="T21" fmla="*/ 370 h 191"/>
              <a:gd name="T22" fmla="*/ 203 w 186"/>
              <a:gd name="T23" fmla="*/ 324 h 191"/>
              <a:gd name="T24" fmla="*/ 181 w 186"/>
              <a:gd name="T25" fmla="*/ 324 h 191"/>
              <a:gd name="T26" fmla="*/ 181 w 186"/>
              <a:gd name="T27" fmla="*/ 324 h 191"/>
              <a:gd name="T28" fmla="*/ 157 w 186"/>
              <a:gd name="T29" fmla="*/ 324 h 191"/>
              <a:gd name="T30" fmla="*/ 147 w 186"/>
              <a:gd name="T31" fmla="*/ 209 h 191"/>
              <a:gd name="T32" fmla="*/ 111 w 186"/>
              <a:gd name="T33" fmla="*/ 209 h 191"/>
              <a:gd name="T34" fmla="*/ 111 w 186"/>
              <a:gd name="T35" fmla="*/ 116 h 191"/>
              <a:gd name="T36" fmla="*/ 181 w 186"/>
              <a:gd name="T37" fmla="*/ 95 h 191"/>
              <a:gd name="T38" fmla="*/ 251 w 186"/>
              <a:gd name="T39" fmla="*/ 116 h 191"/>
              <a:gd name="T40" fmla="*/ 251 w 186"/>
              <a:gd name="T41" fmla="*/ 209 h 191"/>
              <a:gd name="T42" fmla="*/ 213 w 186"/>
              <a:gd name="T43" fmla="*/ 209 h 191"/>
              <a:gd name="T44" fmla="*/ 203 w 186"/>
              <a:gd name="T45" fmla="*/ 324 h 191"/>
              <a:gd name="T46" fmla="*/ 178 w 186"/>
              <a:gd name="T47" fmla="*/ 77 h 191"/>
              <a:gd name="T48" fmla="*/ 140 w 186"/>
              <a:gd name="T49" fmla="*/ 39 h 191"/>
              <a:gd name="T50" fmla="*/ 178 w 186"/>
              <a:gd name="T51" fmla="*/ 0 h 191"/>
              <a:gd name="T52" fmla="*/ 218 w 186"/>
              <a:gd name="T53" fmla="*/ 39 h 191"/>
              <a:gd name="T54" fmla="*/ 178 w 186"/>
              <a:gd name="T55" fmla="*/ 77 h 1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6"/>
              <a:gd name="T85" fmla="*/ 0 h 191"/>
              <a:gd name="T86" fmla="*/ 186 w 186"/>
              <a:gd name="T87" fmla="*/ 191 h 1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6" h="191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193">
        <p14:shred/>
      </p:transition>
    </mc:Choice>
    <mc:Fallback xmlns="">
      <p:transition spd="slow" advTm="319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047669" y="2991114"/>
            <a:ext cx="997214" cy="1110182"/>
            <a:chOff x="2612209" y="2874336"/>
            <a:chExt cx="997214" cy="1110182"/>
          </a:xfrm>
        </p:grpSpPr>
        <p:sp>
          <p:nvSpPr>
            <p:cNvPr id="56" name="Freeform 5"/>
            <p:cNvSpPr/>
            <p:nvPr/>
          </p:nvSpPr>
          <p:spPr bwMode="auto">
            <a:xfrm>
              <a:off x="2612209" y="2874336"/>
              <a:ext cx="997214" cy="1110182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noFill/>
              <a:prstDash val="dash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>
              <a:off x="2671064" y="2939859"/>
              <a:ext cx="879504" cy="979136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17855" y="2960634"/>
            <a:ext cx="997214" cy="1110182"/>
            <a:chOff x="2612209" y="2874336"/>
            <a:chExt cx="997214" cy="1110182"/>
          </a:xfrm>
        </p:grpSpPr>
        <p:sp>
          <p:nvSpPr>
            <p:cNvPr id="71" name="Freeform 5"/>
            <p:cNvSpPr/>
            <p:nvPr/>
          </p:nvSpPr>
          <p:spPr bwMode="auto">
            <a:xfrm>
              <a:off x="2612209" y="2874336"/>
              <a:ext cx="997214" cy="1110182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noFill/>
              <a:prstDash val="dash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2671064" y="2939859"/>
              <a:ext cx="879504" cy="979136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469887" y="3884475"/>
            <a:ext cx="997214" cy="1110182"/>
            <a:chOff x="2612209" y="2874336"/>
            <a:chExt cx="997214" cy="1110182"/>
          </a:xfrm>
        </p:grpSpPr>
        <p:sp>
          <p:nvSpPr>
            <p:cNvPr id="79" name="Freeform 5"/>
            <p:cNvSpPr/>
            <p:nvPr/>
          </p:nvSpPr>
          <p:spPr bwMode="auto">
            <a:xfrm>
              <a:off x="2612209" y="2874336"/>
              <a:ext cx="997214" cy="1110182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noFill/>
              <a:prstDash val="dash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5"/>
            <p:cNvSpPr/>
            <p:nvPr/>
          </p:nvSpPr>
          <p:spPr bwMode="auto">
            <a:xfrm>
              <a:off x="2671064" y="2939859"/>
              <a:ext cx="879504" cy="979136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662862" y="2020918"/>
            <a:ext cx="997214" cy="1110182"/>
            <a:chOff x="2612209" y="2874336"/>
            <a:chExt cx="997214" cy="1110182"/>
          </a:xfrm>
        </p:grpSpPr>
        <p:sp>
          <p:nvSpPr>
            <p:cNvPr id="82" name="Freeform 5"/>
            <p:cNvSpPr/>
            <p:nvPr/>
          </p:nvSpPr>
          <p:spPr bwMode="auto">
            <a:xfrm>
              <a:off x="2612209" y="2874336"/>
              <a:ext cx="997214" cy="1110182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noFill/>
              <a:prstDash val="dash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5"/>
            <p:cNvSpPr/>
            <p:nvPr/>
          </p:nvSpPr>
          <p:spPr bwMode="auto">
            <a:xfrm>
              <a:off x="2671064" y="2939859"/>
              <a:ext cx="879504" cy="979136"/>
            </a:xfrm>
            <a:custGeom>
              <a:avLst/>
              <a:gdLst>
                <a:gd name="T0" fmla="*/ 6 w 93"/>
                <a:gd name="T1" fmla="*/ 82 h 104"/>
                <a:gd name="T2" fmla="*/ 0 w 93"/>
                <a:gd name="T3" fmla="*/ 73 h 104"/>
                <a:gd name="T4" fmla="*/ 0 w 93"/>
                <a:gd name="T5" fmla="*/ 32 h 104"/>
                <a:gd name="T6" fmla="*/ 6 w 93"/>
                <a:gd name="T7" fmla="*/ 22 h 104"/>
                <a:gd name="T8" fmla="*/ 41 w 93"/>
                <a:gd name="T9" fmla="*/ 2 h 104"/>
                <a:gd name="T10" fmla="*/ 52 w 93"/>
                <a:gd name="T11" fmla="*/ 2 h 104"/>
                <a:gd name="T12" fmla="*/ 88 w 93"/>
                <a:gd name="T13" fmla="*/ 22 h 104"/>
                <a:gd name="T14" fmla="*/ 93 w 93"/>
                <a:gd name="T15" fmla="*/ 32 h 104"/>
                <a:gd name="T16" fmla="*/ 93 w 93"/>
                <a:gd name="T17" fmla="*/ 73 h 104"/>
                <a:gd name="T18" fmla="*/ 88 w 93"/>
                <a:gd name="T19" fmla="*/ 82 h 104"/>
                <a:gd name="T20" fmla="*/ 52 w 93"/>
                <a:gd name="T21" fmla="*/ 103 h 104"/>
                <a:gd name="T22" fmla="*/ 41 w 93"/>
                <a:gd name="T23" fmla="*/ 103 h 104"/>
                <a:gd name="T24" fmla="*/ 6 w 93"/>
                <a:gd name="T25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4">
                  <a:moveTo>
                    <a:pt x="6" y="82"/>
                  </a:moveTo>
                  <a:cubicBezTo>
                    <a:pt x="3" y="80"/>
                    <a:pt x="0" y="76"/>
                    <a:pt x="0" y="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8"/>
                    <a:pt x="3" y="24"/>
                    <a:pt x="6" y="2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24"/>
                    <a:pt x="93" y="28"/>
                    <a:pt x="93" y="32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6"/>
                    <a:pt x="91" y="80"/>
                    <a:pt x="88" y="8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9" y="104"/>
                    <a:pt x="44" y="104"/>
                    <a:pt x="41" y="103"/>
                  </a:cubicBezTo>
                  <a:lnTo>
                    <a:pt x="6" y="82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7926479" y="17803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86" name="矩形 85"/>
          <p:cNvSpPr/>
          <p:nvPr/>
        </p:nvSpPr>
        <p:spPr>
          <a:xfrm>
            <a:off x="7926480" y="2129637"/>
            <a:ext cx="372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87" name="文本框 86"/>
          <p:cNvSpPr txBox="1"/>
          <p:nvPr/>
        </p:nvSpPr>
        <p:spPr>
          <a:xfrm>
            <a:off x="7293433" y="35351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7293434" y="3884475"/>
            <a:ext cx="372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89" name="文本框 88"/>
          <p:cNvSpPr txBox="1"/>
          <p:nvPr/>
        </p:nvSpPr>
        <p:spPr>
          <a:xfrm>
            <a:off x="3338179" y="2267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90" name="矩形 89"/>
          <p:cNvSpPr/>
          <p:nvPr/>
        </p:nvSpPr>
        <p:spPr>
          <a:xfrm>
            <a:off x="1181579" y="2616904"/>
            <a:ext cx="372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91" name="文本框 90"/>
          <p:cNvSpPr txBox="1"/>
          <p:nvPr/>
        </p:nvSpPr>
        <p:spPr>
          <a:xfrm>
            <a:off x="2669964" y="42298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513364" y="4579158"/>
            <a:ext cx="372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93" name="Freeform 43"/>
          <p:cNvSpPr>
            <a:spLocks noEditPoints="1" noChangeArrowheads="1"/>
          </p:cNvSpPr>
          <p:nvPr/>
        </p:nvSpPr>
        <p:spPr bwMode="auto">
          <a:xfrm>
            <a:off x="4713185" y="4190601"/>
            <a:ext cx="496030" cy="497930"/>
          </a:xfrm>
          <a:custGeom>
            <a:avLst/>
            <a:gdLst>
              <a:gd name="T0" fmla="*/ 180 w 210"/>
              <a:gd name="T1" fmla="*/ 127 h 210"/>
              <a:gd name="T2" fmla="*/ 174 w 210"/>
              <a:gd name="T3" fmla="*/ 143 h 210"/>
              <a:gd name="T4" fmla="*/ 179 w 210"/>
              <a:gd name="T5" fmla="*/ 158 h 210"/>
              <a:gd name="T6" fmla="*/ 191 w 210"/>
              <a:gd name="T7" fmla="*/ 171 h 210"/>
              <a:gd name="T8" fmla="*/ 191 w 210"/>
              <a:gd name="T9" fmla="*/ 119 h 210"/>
              <a:gd name="T10" fmla="*/ 180 w 210"/>
              <a:gd name="T11" fmla="*/ 127 h 210"/>
              <a:gd name="T12" fmla="*/ 219 w 210"/>
              <a:gd name="T13" fmla="*/ 220 h 210"/>
              <a:gd name="T14" fmla="*/ 219 w 210"/>
              <a:gd name="T15" fmla="*/ 277 h 210"/>
              <a:gd name="T16" fmla="*/ 231 w 210"/>
              <a:gd name="T17" fmla="*/ 266 h 210"/>
              <a:gd name="T18" fmla="*/ 240 w 210"/>
              <a:gd name="T19" fmla="*/ 246 h 210"/>
              <a:gd name="T20" fmla="*/ 235 w 210"/>
              <a:gd name="T21" fmla="*/ 228 h 210"/>
              <a:gd name="T22" fmla="*/ 219 w 210"/>
              <a:gd name="T23" fmla="*/ 220 h 210"/>
              <a:gd name="T24" fmla="*/ 331 w 210"/>
              <a:gd name="T25" fmla="*/ 71 h 210"/>
              <a:gd name="T26" fmla="*/ 72 w 210"/>
              <a:gd name="T27" fmla="*/ 71 h 210"/>
              <a:gd name="T28" fmla="*/ 71 w 210"/>
              <a:gd name="T29" fmla="*/ 334 h 210"/>
              <a:gd name="T30" fmla="*/ 332 w 210"/>
              <a:gd name="T31" fmla="*/ 334 h 210"/>
              <a:gd name="T32" fmla="*/ 331 w 210"/>
              <a:gd name="T33" fmla="*/ 71 h 210"/>
              <a:gd name="T34" fmla="*/ 260 w 210"/>
              <a:gd name="T35" fmla="*/ 288 h 210"/>
              <a:gd name="T36" fmla="*/ 219 w 210"/>
              <a:gd name="T37" fmla="*/ 312 h 210"/>
              <a:gd name="T38" fmla="*/ 219 w 210"/>
              <a:gd name="T39" fmla="*/ 346 h 210"/>
              <a:gd name="T40" fmla="*/ 191 w 210"/>
              <a:gd name="T41" fmla="*/ 346 h 210"/>
              <a:gd name="T42" fmla="*/ 191 w 210"/>
              <a:gd name="T43" fmla="*/ 312 h 210"/>
              <a:gd name="T44" fmla="*/ 152 w 210"/>
              <a:gd name="T45" fmla="*/ 291 h 210"/>
              <a:gd name="T46" fmla="*/ 133 w 210"/>
              <a:gd name="T47" fmla="*/ 246 h 210"/>
              <a:gd name="T48" fmla="*/ 172 w 210"/>
              <a:gd name="T49" fmla="*/ 243 h 210"/>
              <a:gd name="T50" fmla="*/ 179 w 210"/>
              <a:gd name="T51" fmla="*/ 262 h 210"/>
              <a:gd name="T52" fmla="*/ 191 w 210"/>
              <a:gd name="T53" fmla="*/ 276 h 210"/>
              <a:gd name="T54" fmla="*/ 191 w 210"/>
              <a:gd name="T55" fmla="*/ 212 h 210"/>
              <a:gd name="T56" fmla="*/ 152 w 210"/>
              <a:gd name="T57" fmla="*/ 187 h 210"/>
              <a:gd name="T58" fmla="*/ 138 w 210"/>
              <a:gd name="T59" fmla="*/ 146 h 210"/>
              <a:gd name="T60" fmla="*/ 153 w 210"/>
              <a:gd name="T61" fmla="*/ 105 h 210"/>
              <a:gd name="T62" fmla="*/ 191 w 210"/>
              <a:gd name="T63" fmla="*/ 86 h 210"/>
              <a:gd name="T64" fmla="*/ 191 w 210"/>
              <a:gd name="T65" fmla="*/ 65 h 210"/>
              <a:gd name="T66" fmla="*/ 219 w 210"/>
              <a:gd name="T67" fmla="*/ 65 h 210"/>
              <a:gd name="T68" fmla="*/ 219 w 210"/>
              <a:gd name="T69" fmla="*/ 86 h 210"/>
              <a:gd name="T70" fmla="*/ 252 w 210"/>
              <a:gd name="T71" fmla="*/ 102 h 210"/>
              <a:gd name="T72" fmla="*/ 268 w 210"/>
              <a:gd name="T73" fmla="*/ 138 h 210"/>
              <a:gd name="T74" fmla="*/ 231 w 210"/>
              <a:gd name="T75" fmla="*/ 143 h 210"/>
              <a:gd name="T76" fmla="*/ 219 w 210"/>
              <a:gd name="T77" fmla="*/ 119 h 210"/>
              <a:gd name="T78" fmla="*/ 219 w 210"/>
              <a:gd name="T79" fmla="*/ 177 h 210"/>
              <a:gd name="T80" fmla="*/ 262 w 210"/>
              <a:gd name="T81" fmla="*/ 202 h 210"/>
              <a:gd name="T82" fmla="*/ 276 w 210"/>
              <a:gd name="T83" fmla="*/ 243 h 210"/>
              <a:gd name="T84" fmla="*/ 260 w 210"/>
              <a:gd name="T85" fmla="*/ 288 h 2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0"/>
              <a:gd name="T130" fmla="*/ 0 h 210"/>
              <a:gd name="T131" fmla="*/ 210 w 210"/>
              <a:gd name="T132" fmla="*/ 210 h 2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0" h="210">
                <a:moveTo>
                  <a:pt x="94" y="66"/>
                </a:moveTo>
                <a:cubicBezTo>
                  <a:pt x="92" y="69"/>
                  <a:pt x="91" y="71"/>
                  <a:pt x="91" y="74"/>
                </a:cubicBezTo>
                <a:cubicBezTo>
                  <a:pt x="91" y="77"/>
                  <a:pt x="92" y="80"/>
                  <a:pt x="93" y="82"/>
                </a:cubicBezTo>
                <a:cubicBezTo>
                  <a:pt x="95" y="84"/>
                  <a:pt x="97" y="86"/>
                  <a:pt x="100" y="88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7" y="62"/>
                  <a:pt x="95" y="64"/>
                  <a:pt x="94" y="66"/>
                </a:cubicBezTo>
                <a:close/>
                <a:moveTo>
                  <a:pt x="114" y="113"/>
                </a:moveTo>
                <a:cubicBezTo>
                  <a:pt x="114" y="143"/>
                  <a:pt x="114" y="143"/>
                  <a:pt x="114" y="143"/>
                </a:cubicBezTo>
                <a:cubicBezTo>
                  <a:pt x="117" y="142"/>
                  <a:pt x="119" y="140"/>
                  <a:pt x="121" y="137"/>
                </a:cubicBezTo>
                <a:cubicBezTo>
                  <a:pt x="124" y="134"/>
                  <a:pt x="125" y="131"/>
                  <a:pt x="125" y="127"/>
                </a:cubicBezTo>
                <a:cubicBezTo>
                  <a:pt x="125" y="124"/>
                  <a:pt x="124" y="121"/>
                  <a:pt x="122" y="118"/>
                </a:cubicBezTo>
                <a:cubicBezTo>
                  <a:pt x="120" y="116"/>
                  <a:pt x="118" y="114"/>
                  <a:pt x="114" y="113"/>
                </a:cubicBezTo>
                <a:close/>
                <a:moveTo>
                  <a:pt x="172" y="37"/>
                </a:moveTo>
                <a:cubicBezTo>
                  <a:pt x="135" y="0"/>
                  <a:pt x="75" y="0"/>
                  <a:pt x="38" y="37"/>
                </a:cubicBezTo>
                <a:cubicBezTo>
                  <a:pt x="0" y="75"/>
                  <a:pt x="0" y="135"/>
                  <a:pt x="37" y="172"/>
                </a:cubicBezTo>
                <a:cubicBezTo>
                  <a:pt x="75" y="210"/>
                  <a:pt x="135" y="210"/>
                  <a:pt x="173" y="172"/>
                </a:cubicBezTo>
                <a:cubicBezTo>
                  <a:pt x="210" y="135"/>
                  <a:pt x="210" y="75"/>
                  <a:pt x="172" y="37"/>
                </a:cubicBezTo>
                <a:close/>
                <a:moveTo>
                  <a:pt x="135" y="148"/>
                </a:moveTo>
                <a:cubicBezTo>
                  <a:pt x="130" y="154"/>
                  <a:pt x="123" y="158"/>
                  <a:pt x="114" y="160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1" y="159"/>
                  <a:pt x="85" y="156"/>
                  <a:pt x="79" y="150"/>
                </a:cubicBezTo>
                <a:cubicBezTo>
                  <a:pt x="74" y="145"/>
                  <a:pt x="70" y="137"/>
                  <a:pt x="69" y="127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9"/>
                  <a:pt x="91" y="132"/>
                  <a:pt x="93" y="135"/>
                </a:cubicBezTo>
                <a:cubicBezTo>
                  <a:pt x="95" y="138"/>
                  <a:pt x="97" y="140"/>
                  <a:pt x="100" y="142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90" y="107"/>
                  <a:pt x="83" y="102"/>
                  <a:pt x="79" y="96"/>
                </a:cubicBezTo>
                <a:cubicBezTo>
                  <a:pt x="74" y="91"/>
                  <a:pt x="72" y="84"/>
                  <a:pt x="72" y="75"/>
                </a:cubicBezTo>
                <a:cubicBezTo>
                  <a:pt x="72" y="67"/>
                  <a:pt x="74" y="60"/>
                  <a:pt x="80" y="54"/>
                </a:cubicBezTo>
                <a:cubicBezTo>
                  <a:pt x="85" y="49"/>
                  <a:pt x="91" y="45"/>
                  <a:pt x="100" y="44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22" y="45"/>
                  <a:pt x="126" y="48"/>
                  <a:pt x="131" y="53"/>
                </a:cubicBezTo>
                <a:cubicBezTo>
                  <a:pt x="136" y="57"/>
                  <a:pt x="139" y="63"/>
                  <a:pt x="140" y="71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68"/>
                  <a:pt x="118" y="63"/>
                  <a:pt x="114" y="6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26" y="95"/>
                  <a:pt x="132" y="99"/>
                  <a:pt x="137" y="104"/>
                </a:cubicBezTo>
                <a:cubicBezTo>
                  <a:pt x="141" y="109"/>
                  <a:pt x="144" y="116"/>
                  <a:pt x="144" y="125"/>
                </a:cubicBezTo>
                <a:cubicBezTo>
                  <a:pt x="144" y="134"/>
                  <a:pt x="141" y="142"/>
                  <a:pt x="135" y="1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Freeform 44"/>
          <p:cNvSpPr>
            <a:spLocks noEditPoints="1" noChangeArrowheads="1"/>
          </p:cNvSpPr>
          <p:nvPr/>
        </p:nvSpPr>
        <p:spPr bwMode="auto">
          <a:xfrm>
            <a:off x="5264832" y="3250743"/>
            <a:ext cx="496030" cy="494129"/>
          </a:xfrm>
          <a:custGeom>
            <a:avLst/>
            <a:gdLst>
              <a:gd name="T0" fmla="*/ 335 w 209"/>
              <a:gd name="T1" fmla="*/ 71 h 209"/>
              <a:gd name="T2" fmla="*/ 71 w 209"/>
              <a:gd name="T3" fmla="*/ 71 h 209"/>
              <a:gd name="T4" fmla="*/ 71 w 209"/>
              <a:gd name="T5" fmla="*/ 331 h 209"/>
              <a:gd name="T6" fmla="*/ 335 w 209"/>
              <a:gd name="T7" fmla="*/ 331 h 209"/>
              <a:gd name="T8" fmla="*/ 335 w 209"/>
              <a:gd name="T9" fmla="*/ 71 h 209"/>
              <a:gd name="T10" fmla="*/ 273 w 209"/>
              <a:gd name="T11" fmla="*/ 306 h 209"/>
              <a:gd name="T12" fmla="*/ 220 w 209"/>
              <a:gd name="T13" fmla="*/ 316 h 209"/>
              <a:gd name="T14" fmla="*/ 149 w 209"/>
              <a:gd name="T15" fmla="*/ 285 h 209"/>
              <a:gd name="T16" fmla="*/ 124 w 209"/>
              <a:gd name="T17" fmla="*/ 239 h 209"/>
              <a:gd name="T18" fmla="*/ 101 w 209"/>
              <a:gd name="T19" fmla="*/ 239 h 209"/>
              <a:gd name="T20" fmla="*/ 107 w 209"/>
              <a:gd name="T21" fmla="*/ 211 h 209"/>
              <a:gd name="T22" fmla="*/ 120 w 209"/>
              <a:gd name="T23" fmla="*/ 211 h 209"/>
              <a:gd name="T24" fmla="*/ 120 w 209"/>
              <a:gd name="T25" fmla="*/ 205 h 209"/>
              <a:gd name="T26" fmla="*/ 120 w 209"/>
              <a:gd name="T27" fmla="*/ 189 h 209"/>
              <a:gd name="T28" fmla="*/ 101 w 209"/>
              <a:gd name="T29" fmla="*/ 189 h 209"/>
              <a:gd name="T30" fmla="*/ 107 w 209"/>
              <a:gd name="T31" fmla="*/ 160 h 209"/>
              <a:gd name="T32" fmla="*/ 125 w 209"/>
              <a:gd name="T33" fmla="*/ 160 h 209"/>
              <a:gd name="T34" fmla="*/ 149 w 209"/>
              <a:gd name="T35" fmla="*/ 121 h 209"/>
              <a:gd name="T36" fmla="*/ 225 w 209"/>
              <a:gd name="T37" fmla="*/ 90 h 209"/>
              <a:gd name="T38" fmla="*/ 267 w 209"/>
              <a:gd name="T39" fmla="*/ 101 h 209"/>
              <a:gd name="T40" fmla="*/ 257 w 209"/>
              <a:gd name="T41" fmla="*/ 141 h 209"/>
              <a:gd name="T42" fmla="*/ 220 w 209"/>
              <a:gd name="T43" fmla="*/ 128 h 209"/>
              <a:gd name="T44" fmla="*/ 181 w 209"/>
              <a:gd name="T45" fmla="*/ 147 h 209"/>
              <a:gd name="T46" fmla="*/ 170 w 209"/>
              <a:gd name="T47" fmla="*/ 160 h 209"/>
              <a:gd name="T48" fmla="*/ 251 w 209"/>
              <a:gd name="T49" fmla="*/ 160 h 209"/>
              <a:gd name="T50" fmla="*/ 249 w 209"/>
              <a:gd name="T51" fmla="*/ 189 h 209"/>
              <a:gd name="T52" fmla="*/ 171 w 209"/>
              <a:gd name="T53" fmla="*/ 189 h 209"/>
              <a:gd name="T54" fmla="*/ 171 w 209"/>
              <a:gd name="T55" fmla="*/ 203 h 209"/>
              <a:gd name="T56" fmla="*/ 171 w 209"/>
              <a:gd name="T57" fmla="*/ 211 h 209"/>
              <a:gd name="T58" fmla="*/ 244 w 209"/>
              <a:gd name="T59" fmla="*/ 211 h 209"/>
              <a:gd name="T60" fmla="*/ 237 w 209"/>
              <a:gd name="T61" fmla="*/ 239 h 209"/>
              <a:gd name="T62" fmla="*/ 170 w 209"/>
              <a:gd name="T63" fmla="*/ 239 h 209"/>
              <a:gd name="T64" fmla="*/ 181 w 209"/>
              <a:gd name="T65" fmla="*/ 260 h 209"/>
              <a:gd name="T66" fmla="*/ 220 w 209"/>
              <a:gd name="T67" fmla="*/ 277 h 209"/>
              <a:gd name="T68" fmla="*/ 273 w 209"/>
              <a:gd name="T69" fmla="*/ 260 h 209"/>
              <a:gd name="T70" fmla="*/ 273 w 209"/>
              <a:gd name="T71" fmla="*/ 306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9"/>
              <a:gd name="T109" fmla="*/ 0 h 209"/>
              <a:gd name="T110" fmla="*/ 209 w 209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9" h="209">
                <a:moveTo>
                  <a:pt x="172" y="37"/>
                </a:moveTo>
                <a:cubicBezTo>
                  <a:pt x="135" y="0"/>
                  <a:pt x="74" y="0"/>
                  <a:pt x="37" y="37"/>
                </a:cubicBezTo>
                <a:cubicBezTo>
                  <a:pt x="0" y="75"/>
                  <a:pt x="0" y="135"/>
                  <a:pt x="37" y="172"/>
                </a:cubicBezTo>
                <a:cubicBezTo>
                  <a:pt x="74" y="209"/>
                  <a:pt x="135" y="209"/>
                  <a:pt x="172" y="172"/>
                </a:cubicBezTo>
                <a:cubicBezTo>
                  <a:pt x="209" y="135"/>
                  <a:pt x="209" y="75"/>
                  <a:pt x="172" y="37"/>
                </a:cubicBezTo>
                <a:close/>
                <a:moveTo>
                  <a:pt x="140" y="159"/>
                </a:moveTo>
                <a:cubicBezTo>
                  <a:pt x="133" y="162"/>
                  <a:pt x="122" y="164"/>
                  <a:pt x="113" y="164"/>
                </a:cubicBezTo>
                <a:cubicBezTo>
                  <a:pt x="98" y="164"/>
                  <a:pt x="86" y="159"/>
                  <a:pt x="76" y="148"/>
                </a:cubicBezTo>
                <a:cubicBezTo>
                  <a:pt x="70" y="141"/>
                  <a:pt x="66" y="134"/>
                  <a:pt x="63" y="12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2" y="109"/>
                  <a:pt x="62" y="108"/>
                  <a:pt x="62" y="107"/>
                </a:cubicBezTo>
                <a:cubicBezTo>
                  <a:pt x="62" y="104"/>
                  <a:pt x="62" y="100"/>
                  <a:pt x="6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5" y="84"/>
                  <a:pt x="55" y="84"/>
                  <a:pt x="55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6" y="74"/>
                  <a:pt x="70" y="70"/>
                  <a:pt x="76" y="63"/>
                </a:cubicBezTo>
                <a:cubicBezTo>
                  <a:pt x="86" y="53"/>
                  <a:pt x="99" y="47"/>
                  <a:pt x="115" y="47"/>
                </a:cubicBezTo>
                <a:cubicBezTo>
                  <a:pt x="123" y="47"/>
                  <a:pt x="131" y="49"/>
                  <a:pt x="137" y="52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28" y="69"/>
                  <a:pt x="122" y="67"/>
                  <a:pt x="113" y="67"/>
                </a:cubicBezTo>
                <a:cubicBezTo>
                  <a:pt x="105" y="67"/>
                  <a:pt x="98" y="70"/>
                  <a:pt x="93" y="76"/>
                </a:cubicBezTo>
                <a:cubicBezTo>
                  <a:pt x="90" y="79"/>
                  <a:pt x="88" y="79"/>
                  <a:pt x="87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7" y="98"/>
                  <a:pt x="127" y="98"/>
                  <a:pt x="127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9"/>
                  <a:pt x="88" y="103"/>
                  <a:pt x="88" y="105"/>
                </a:cubicBezTo>
                <a:cubicBezTo>
                  <a:pt x="88" y="107"/>
                  <a:pt x="88" y="109"/>
                  <a:pt x="88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88" y="129"/>
                  <a:pt x="90" y="132"/>
                  <a:pt x="93" y="135"/>
                </a:cubicBezTo>
                <a:cubicBezTo>
                  <a:pt x="98" y="141"/>
                  <a:pt x="105" y="144"/>
                  <a:pt x="113" y="144"/>
                </a:cubicBezTo>
                <a:cubicBezTo>
                  <a:pt x="123" y="144"/>
                  <a:pt x="134" y="141"/>
                  <a:pt x="140" y="135"/>
                </a:cubicBezTo>
                <a:lnTo>
                  <a:pt x="140" y="1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Freeform 45"/>
          <p:cNvSpPr>
            <a:spLocks noEditPoints="1" noChangeArrowheads="1"/>
          </p:cNvSpPr>
          <p:nvPr/>
        </p:nvSpPr>
        <p:spPr bwMode="auto">
          <a:xfrm>
            <a:off x="6358818" y="3264353"/>
            <a:ext cx="496030" cy="497930"/>
          </a:xfrm>
          <a:custGeom>
            <a:avLst/>
            <a:gdLst>
              <a:gd name="T0" fmla="*/ 335 w 209"/>
              <a:gd name="T1" fmla="*/ 71 h 210"/>
              <a:gd name="T2" fmla="*/ 71 w 209"/>
              <a:gd name="T3" fmla="*/ 71 h 210"/>
              <a:gd name="T4" fmla="*/ 71 w 209"/>
              <a:gd name="T5" fmla="*/ 334 h 210"/>
              <a:gd name="T6" fmla="*/ 335 w 209"/>
              <a:gd name="T7" fmla="*/ 334 h 210"/>
              <a:gd name="T8" fmla="*/ 335 w 209"/>
              <a:gd name="T9" fmla="*/ 71 h 210"/>
              <a:gd name="T10" fmla="*/ 263 w 209"/>
              <a:gd name="T11" fmla="*/ 307 h 210"/>
              <a:gd name="T12" fmla="*/ 242 w 209"/>
              <a:gd name="T13" fmla="*/ 312 h 210"/>
              <a:gd name="T14" fmla="*/ 205 w 209"/>
              <a:gd name="T15" fmla="*/ 306 h 210"/>
              <a:gd name="T16" fmla="*/ 171 w 209"/>
              <a:gd name="T17" fmla="*/ 297 h 210"/>
              <a:gd name="T18" fmla="*/ 134 w 209"/>
              <a:gd name="T19" fmla="*/ 312 h 210"/>
              <a:gd name="T20" fmla="*/ 119 w 209"/>
              <a:gd name="T21" fmla="*/ 276 h 210"/>
              <a:gd name="T22" fmla="*/ 142 w 209"/>
              <a:gd name="T23" fmla="*/ 250 h 210"/>
              <a:gd name="T24" fmla="*/ 150 w 209"/>
              <a:gd name="T25" fmla="*/ 222 h 210"/>
              <a:gd name="T26" fmla="*/ 150 w 209"/>
              <a:gd name="T27" fmla="*/ 218 h 210"/>
              <a:gd name="T28" fmla="*/ 119 w 209"/>
              <a:gd name="T29" fmla="*/ 218 h 210"/>
              <a:gd name="T30" fmla="*/ 119 w 209"/>
              <a:gd name="T31" fmla="*/ 181 h 210"/>
              <a:gd name="T32" fmla="*/ 142 w 209"/>
              <a:gd name="T33" fmla="*/ 181 h 210"/>
              <a:gd name="T34" fmla="*/ 136 w 209"/>
              <a:gd name="T35" fmla="*/ 146 h 210"/>
              <a:gd name="T36" fmla="*/ 144 w 209"/>
              <a:gd name="T37" fmla="*/ 115 h 210"/>
              <a:gd name="T38" fmla="*/ 170 w 209"/>
              <a:gd name="T39" fmla="*/ 94 h 210"/>
              <a:gd name="T40" fmla="*/ 206 w 209"/>
              <a:gd name="T41" fmla="*/ 86 h 210"/>
              <a:gd name="T42" fmla="*/ 252 w 209"/>
              <a:gd name="T43" fmla="*/ 101 h 210"/>
              <a:gd name="T44" fmla="*/ 275 w 209"/>
              <a:gd name="T45" fmla="*/ 142 h 210"/>
              <a:gd name="T46" fmla="*/ 234 w 209"/>
              <a:gd name="T47" fmla="*/ 148 h 210"/>
              <a:gd name="T48" fmla="*/ 221 w 209"/>
              <a:gd name="T49" fmla="*/ 126 h 210"/>
              <a:gd name="T50" fmla="*/ 205 w 209"/>
              <a:gd name="T51" fmla="*/ 119 h 210"/>
              <a:gd name="T52" fmla="*/ 186 w 209"/>
              <a:gd name="T53" fmla="*/ 126 h 210"/>
              <a:gd name="T54" fmla="*/ 177 w 209"/>
              <a:gd name="T55" fmla="*/ 146 h 210"/>
              <a:gd name="T56" fmla="*/ 180 w 209"/>
              <a:gd name="T57" fmla="*/ 163 h 210"/>
              <a:gd name="T58" fmla="*/ 182 w 209"/>
              <a:gd name="T59" fmla="*/ 181 h 210"/>
              <a:gd name="T60" fmla="*/ 234 w 209"/>
              <a:gd name="T61" fmla="*/ 181 h 210"/>
              <a:gd name="T62" fmla="*/ 234 w 209"/>
              <a:gd name="T63" fmla="*/ 218 h 210"/>
              <a:gd name="T64" fmla="*/ 190 w 209"/>
              <a:gd name="T65" fmla="*/ 218 h 210"/>
              <a:gd name="T66" fmla="*/ 190 w 209"/>
              <a:gd name="T67" fmla="*/ 221 h 210"/>
              <a:gd name="T68" fmla="*/ 187 w 209"/>
              <a:gd name="T69" fmla="*/ 243 h 210"/>
              <a:gd name="T70" fmla="*/ 170 w 209"/>
              <a:gd name="T71" fmla="*/ 269 h 210"/>
              <a:gd name="T72" fmla="*/ 189 w 209"/>
              <a:gd name="T73" fmla="*/ 264 h 210"/>
              <a:gd name="T74" fmla="*/ 199 w 209"/>
              <a:gd name="T75" fmla="*/ 266 h 210"/>
              <a:gd name="T76" fmla="*/ 211 w 209"/>
              <a:gd name="T77" fmla="*/ 268 h 210"/>
              <a:gd name="T78" fmla="*/ 236 w 209"/>
              <a:gd name="T79" fmla="*/ 274 h 210"/>
              <a:gd name="T80" fmla="*/ 265 w 209"/>
              <a:gd name="T81" fmla="*/ 264 h 210"/>
              <a:gd name="T82" fmla="*/ 282 w 209"/>
              <a:gd name="T83" fmla="*/ 301 h 210"/>
              <a:gd name="T84" fmla="*/ 263 w 209"/>
              <a:gd name="T85" fmla="*/ 307 h 2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210"/>
              <a:gd name="T131" fmla="*/ 209 w 209"/>
              <a:gd name="T132" fmla="*/ 210 h 2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9" h="210">
                <a:moveTo>
                  <a:pt x="172" y="37"/>
                </a:moveTo>
                <a:cubicBezTo>
                  <a:pt x="135" y="0"/>
                  <a:pt x="74" y="0"/>
                  <a:pt x="37" y="37"/>
                </a:cubicBezTo>
                <a:cubicBezTo>
                  <a:pt x="0" y="75"/>
                  <a:pt x="0" y="135"/>
                  <a:pt x="37" y="172"/>
                </a:cubicBezTo>
                <a:cubicBezTo>
                  <a:pt x="74" y="210"/>
                  <a:pt x="135" y="210"/>
                  <a:pt x="172" y="172"/>
                </a:cubicBezTo>
                <a:cubicBezTo>
                  <a:pt x="209" y="135"/>
                  <a:pt x="209" y="75"/>
                  <a:pt x="172" y="37"/>
                </a:cubicBezTo>
                <a:close/>
                <a:moveTo>
                  <a:pt x="135" y="158"/>
                </a:moveTo>
                <a:cubicBezTo>
                  <a:pt x="131" y="159"/>
                  <a:pt x="127" y="160"/>
                  <a:pt x="124" y="160"/>
                </a:cubicBezTo>
                <a:cubicBezTo>
                  <a:pt x="119" y="160"/>
                  <a:pt x="113" y="159"/>
                  <a:pt x="105" y="157"/>
                </a:cubicBezTo>
                <a:cubicBezTo>
                  <a:pt x="98" y="154"/>
                  <a:pt x="92" y="153"/>
                  <a:pt x="88" y="153"/>
                </a:cubicBezTo>
                <a:cubicBezTo>
                  <a:pt x="82" y="153"/>
                  <a:pt x="76" y="156"/>
                  <a:pt x="69" y="160"/>
                </a:cubicBezTo>
                <a:cubicBezTo>
                  <a:pt x="61" y="142"/>
                  <a:pt x="61" y="142"/>
                  <a:pt x="61" y="142"/>
                </a:cubicBezTo>
                <a:cubicBezTo>
                  <a:pt x="67" y="137"/>
                  <a:pt x="71" y="133"/>
                  <a:pt x="73" y="128"/>
                </a:cubicBezTo>
                <a:cubicBezTo>
                  <a:pt x="76" y="124"/>
                  <a:pt x="77" y="119"/>
                  <a:pt x="77" y="115"/>
                </a:cubicBezTo>
                <a:cubicBezTo>
                  <a:pt x="77" y="114"/>
                  <a:pt x="77" y="114"/>
                  <a:pt x="77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1" y="93"/>
                  <a:pt x="61" y="93"/>
                  <a:pt x="61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1" y="87"/>
                  <a:pt x="70" y="81"/>
                  <a:pt x="70" y="75"/>
                </a:cubicBezTo>
                <a:cubicBezTo>
                  <a:pt x="70" y="70"/>
                  <a:pt x="71" y="64"/>
                  <a:pt x="74" y="59"/>
                </a:cubicBezTo>
                <a:cubicBezTo>
                  <a:pt x="77" y="54"/>
                  <a:pt x="82" y="50"/>
                  <a:pt x="87" y="48"/>
                </a:cubicBezTo>
                <a:cubicBezTo>
                  <a:pt x="93" y="45"/>
                  <a:pt x="99" y="44"/>
                  <a:pt x="106" y="44"/>
                </a:cubicBezTo>
                <a:cubicBezTo>
                  <a:pt x="116" y="44"/>
                  <a:pt x="124" y="46"/>
                  <a:pt x="130" y="52"/>
                </a:cubicBezTo>
                <a:cubicBezTo>
                  <a:pt x="136" y="57"/>
                  <a:pt x="139" y="64"/>
                  <a:pt x="141" y="73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1"/>
                  <a:pt x="117" y="67"/>
                  <a:pt x="114" y="65"/>
                </a:cubicBezTo>
                <a:cubicBezTo>
                  <a:pt x="112" y="62"/>
                  <a:pt x="109" y="61"/>
                  <a:pt x="105" y="61"/>
                </a:cubicBezTo>
                <a:cubicBezTo>
                  <a:pt x="101" y="61"/>
                  <a:pt x="97" y="62"/>
                  <a:pt x="95" y="65"/>
                </a:cubicBezTo>
                <a:cubicBezTo>
                  <a:pt x="92" y="68"/>
                  <a:pt x="91" y="71"/>
                  <a:pt x="91" y="75"/>
                </a:cubicBezTo>
                <a:cubicBezTo>
                  <a:pt x="91" y="78"/>
                  <a:pt x="91" y="80"/>
                  <a:pt x="92" y="84"/>
                </a:cubicBezTo>
                <a:cubicBezTo>
                  <a:pt x="93" y="87"/>
                  <a:pt x="93" y="90"/>
                  <a:pt x="94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98" y="114"/>
                  <a:pt x="98" y="113"/>
                  <a:pt x="98" y="114"/>
                </a:cubicBezTo>
                <a:cubicBezTo>
                  <a:pt x="98" y="118"/>
                  <a:pt x="97" y="122"/>
                  <a:pt x="96" y="125"/>
                </a:cubicBezTo>
                <a:cubicBezTo>
                  <a:pt x="94" y="129"/>
                  <a:pt x="91" y="133"/>
                  <a:pt x="87" y="139"/>
                </a:cubicBezTo>
                <a:cubicBezTo>
                  <a:pt x="89" y="137"/>
                  <a:pt x="93" y="136"/>
                  <a:pt x="97" y="136"/>
                </a:cubicBezTo>
                <a:cubicBezTo>
                  <a:pt x="99" y="136"/>
                  <a:pt x="100" y="137"/>
                  <a:pt x="102" y="137"/>
                </a:cubicBezTo>
                <a:cubicBezTo>
                  <a:pt x="103" y="137"/>
                  <a:pt x="105" y="137"/>
                  <a:pt x="108" y="138"/>
                </a:cubicBezTo>
                <a:cubicBezTo>
                  <a:pt x="114" y="140"/>
                  <a:pt x="119" y="141"/>
                  <a:pt x="121" y="141"/>
                </a:cubicBezTo>
                <a:cubicBezTo>
                  <a:pt x="125" y="141"/>
                  <a:pt x="130" y="139"/>
                  <a:pt x="136" y="136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2" y="156"/>
                  <a:pt x="138" y="157"/>
                  <a:pt x="135" y="1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Freeform 46"/>
          <p:cNvSpPr>
            <a:spLocks noEditPoints="1" noChangeArrowheads="1"/>
          </p:cNvSpPr>
          <p:nvPr/>
        </p:nvSpPr>
        <p:spPr bwMode="auto">
          <a:xfrm>
            <a:off x="6913454" y="2317172"/>
            <a:ext cx="496030" cy="494129"/>
          </a:xfrm>
          <a:custGeom>
            <a:avLst/>
            <a:gdLst>
              <a:gd name="T0" fmla="*/ 331 w 210"/>
              <a:gd name="T1" fmla="*/ 71 h 209"/>
              <a:gd name="T2" fmla="*/ 72 w 210"/>
              <a:gd name="T3" fmla="*/ 71 h 209"/>
              <a:gd name="T4" fmla="*/ 71 w 210"/>
              <a:gd name="T5" fmla="*/ 331 h 209"/>
              <a:gd name="T6" fmla="*/ 332 w 210"/>
              <a:gd name="T7" fmla="*/ 331 h 209"/>
              <a:gd name="T8" fmla="*/ 331 w 210"/>
              <a:gd name="T9" fmla="*/ 71 h 209"/>
              <a:gd name="T10" fmla="*/ 268 w 210"/>
              <a:gd name="T11" fmla="*/ 190 h 209"/>
              <a:gd name="T12" fmla="*/ 268 w 210"/>
              <a:gd name="T13" fmla="*/ 228 h 209"/>
              <a:gd name="T14" fmla="*/ 219 w 210"/>
              <a:gd name="T15" fmla="*/ 228 h 209"/>
              <a:gd name="T16" fmla="*/ 219 w 210"/>
              <a:gd name="T17" fmla="*/ 243 h 209"/>
              <a:gd name="T18" fmla="*/ 268 w 210"/>
              <a:gd name="T19" fmla="*/ 243 h 209"/>
              <a:gd name="T20" fmla="*/ 268 w 210"/>
              <a:gd name="T21" fmla="*/ 277 h 209"/>
              <a:gd name="T22" fmla="*/ 219 w 210"/>
              <a:gd name="T23" fmla="*/ 277 h 209"/>
              <a:gd name="T24" fmla="*/ 219 w 210"/>
              <a:gd name="T25" fmla="*/ 316 h 209"/>
              <a:gd name="T26" fmla="*/ 180 w 210"/>
              <a:gd name="T27" fmla="*/ 316 h 209"/>
              <a:gd name="T28" fmla="*/ 180 w 210"/>
              <a:gd name="T29" fmla="*/ 277 h 209"/>
              <a:gd name="T30" fmla="*/ 132 w 210"/>
              <a:gd name="T31" fmla="*/ 277 h 209"/>
              <a:gd name="T32" fmla="*/ 132 w 210"/>
              <a:gd name="T33" fmla="*/ 243 h 209"/>
              <a:gd name="T34" fmla="*/ 180 w 210"/>
              <a:gd name="T35" fmla="*/ 243 h 209"/>
              <a:gd name="T36" fmla="*/ 180 w 210"/>
              <a:gd name="T37" fmla="*/ 228 h 209"/>
              <a:gd name="T38" fmla="*/ 132 w 210"/>
              <a:gd name="T39" fmla="*/ 228 h 209"/>
              <a:gd name="T40" fmla="*/ 132 w 210"/>
              <a:gd name="T41" fmla="*/ 190 h 209"/>
              <a:gd name="T42" fmla="*/ 160 w 210"/>
              <a:gd name="T43" fmla="*/ 190 h 209"/>
              <a:gd name="T44" fmla="*/ 116 w 210"/>
              <a:gd name="T45" fmla="*/ 102 h 209"/>
              <a:gd name="T46" fmla="*/ 159 w 210"/>
              <a:gd name="T47" fmla="*/ 102 h 209"/>
              <a:gd name="T48" fmla="*/ 190 w 210"/>
              <a:gd name="T49" fmla="*/ 164 h 209"/>
              <a:gd name="T50" fmla="*/ 198 w 210"/>
              <a:gd name="T51" fmla="*/ 182 h 209"/>
              <a:gd name="T52" fmla="*/ 205 w 210"/>
              <a:gd name="T53" fmla="*/ 164 h 209"/>
              <a:gd name="T54" fmla="*/ 236 w 210"/>
              <a:gd name="T55" fmla="*/ 102 h 209"/>
              <a:gd name="T56" fmla="*/ 280 w 210"/>
              <a:gd name="T57" fmla="*/ 102 h 209"/>
              <a:gd name="T58" fmla="*/ 235 w 210"/>
              <a:gd name="T59" fmla="*/ 190 h 209"/>
              <a:gd name="T60" fmla="*/ 268 w 210"/>
              <a:gd name="T61" fmla="*/ 190 h 20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10"/>
              <a:gd name="T94" fmla="*/ 0 h 209"/>
              <a:gd name="T95" fmla="*/ 210 w 210"/>
              <a:gd name="T96" fmla="*/ 209 h 20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10" h="209">
                <a:moveTo>
                  <a:pt x="172" y="37"/>
                </a:moveTo>
                <a:cubicBezTo>
                  <a:pt x="135" y="0"/>
                  <a:pt x="75" y="0"/>
                  <a:pt x="38" y="37"/>
                </a:cubicBezTo>
                <a:cubicBezTo>
                  <a:pt x="0" y="74"/>
                  <a:pt x="0" y="135"/>
                  <a:pt x="37" y="172"/>
                </a:cubicBezTo>
                <a:cubicBezTo>
                  <a:pt x="75" y="209"/>
                  <a:pt x="135" y="209"/>
                  <a:pt x="173" y="172"/>
                </a:cubicBezTo>
                <a:cubicBezTo>
                  <a:pt x="210" y="135"/>
                  <a:pt x="210" y="74"/>
                  <a:pt x="172" y="37"/>
                </a:cubicBezTo>
                <a:close/>
                <a:moveTo>
                  <a:pt x="140" y="99"/>
                </a:moveTo>
                <a:cubicBezTo>
                  <a:pt x="140" y="118"/>
                  <a:pt x="140" y="118"/>
                  <a:pt x="140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40" y="144"/>
                  <a:pt x="140" y="144"/>
                  <a:pt x="140" y="144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8" y="99"/>
                  <a:pt x="68" y="99"/>
                  <a:pt x="68" y="99"/>
                </a:cubicBezTo>
                <a:cubicBezTo>
                  <a:pt x="84" y="99"/>
                  <a:pt x="84" y="99"/>
                  <a:pt x="84" y="99"/>
                </a:cubicBezTo>
                <a:cubicBezTo>
                  <a:pt x="60" y="53"/>
                  <a:pt x="60" y="53"/>
                  <a:pt x="60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99" y="85"/>
                  <a:pt x="99" y="85"/>
                  <a:pt x="99" y="85"/>
                </a:cubicBezTo>
                <a:cubicBezTo>
                  <a:pt x="101" y="89"/>
                  <a:pt x="102" y="91"/>
                  <a:pt x="103" y="94"/>
                </a:cubicBezTo>
                <a:cubicBezTo>
                  <a:pt x="104" y="91"/>
                  <a:pt x="105" y="89"/>
                  <a:pt x="107" y="85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22" y="99"/>
                  <a:pt x="122" y="99"/>
                  <a:pt x="122" y="99"/>
                </a:cubicBezTo>
                <a:lnTo>
                  <a:pt x="140" y="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p:transition spd="slow" advTm="1961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863655" y="1685452"/>
            <a:ext cx="2160908" cy="3601512"/>
            <a:chOff x="3863655" y="1685452"/>
            <a:chExt cx="2160908" cy="3601512"/>
          </a:xfrm>
        </p:grpSpPr>
        <p:cxnSp>
          <p:nvCxnSpPr>
            <p:cNvPr id="12" name="直接箭头连接符 11"/>
            <p:cNvCxnSpPr>
              <a:stCxn id="30" idx="6"/>
              <a:endCxn id="28" idx="2"/>
            </p:cNvCxnSpPr>
            <p:nvPr/>
          </p:nvCxnSpPr>
          <p:spPr>
            <a:xfrm flipV="1">
              <a:off x="4405586" y="3484725"/>
              <a:ext cx="654713" cy="1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V="1">
              <a:off x="4405586" y="1954933"/>
              <a:ext cx="654713" cy="1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4405586" y="5011548"/>
              <a:ext cx="654713" cy="1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5060299" y="1954933"/>
              <a:ext cx="964264" cy="152979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5060299" y="3484724"/>
              <a:ext cx="964263" cy="15268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3863655" y="1685452"/>
              <a:ext cx="541931" cy="541931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</a:rPr>
                <a:t>1</a:t>
              </a:r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863655" y="3215243"/>
              <a:ext cx="541931" cy="541931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</a:rPr>
                <a:t>2</a:t>
              </a:r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863655" y="4745033"/>
              <a:ext cx="541931" cy="541931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</a:rPr>
                <a:t>3</a:t>
              </a:r>
              <a:endParaRPr lang="zh-CN" alt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flipH="1">
            <a:off x="6024563" y="1685452"/>
            <a:ext cx="2160908" cy="3601512"/>
            <a:chOff x="3863655" y="1685452"/>
            <a:chExt cx="2160908" cy="3601512"/>
          </a:xfrm>
        </p:grpSpPr>
        <p:cxnSp>
          <p:nvCxnSpPr>
            <p:cNvPr id="52" name="直接箭头连接符 51"/>
            <p:cNvCxnSpPr>
              <a:stCxn id="62" idx="6"/>
            </p:cNvCxnSpPr>
            <p:nvPr/>
          </p:nvCxnSpPr>
          <p:spPr>
            <a:xfrm flipV="1">
              <a:off x="4405586" y="3484725"/>
              <a:ext cx="654713" cy="1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V="1">
              <a:off x="4405586" y="1954933"/>
              <a:ext cx="654713" cy="1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4405586" y="5011548"/>
              <a:ext cx="654713" cy="1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5060299" y="1954933"/>
              <a:ext cx="964264" cy="152979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V="1">
              <a:off x="5060299" y="3484724"/>
              <a:ext cx="964263" cy="15268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3863655" y="1685452"/>
              <a:ext cx="541931" cy="541931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</a:rPr>
                <a:t>4</a:t>
              </a:r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863655" y="3215243"/>
              <a:ext cx="541931" cy="541931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</a:rPr>
                <a:t>5</a:t>
              </a:r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863655" y="4745033"/>
              <a:ext cx="541931" cy="541931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</a:rPr>
                <a:t>6</a:t>
              </a:r>
              <a:endParaRPr lang="zh-CN" alt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5060299" y="2520461"/>
            <a:ext cx="1928527" cy="1928527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64" name="Freeform 55"/>
          <p:cNvSpPr>
            <a:spLocks noEditPoints="1" noChangeArrowheads="1"/>
          </p:cNvSpPr>
          <p:nvPr/>
        </p:nvSpPr>
        <p:spPr bwMode="auto">
          <a:xfrm>
            <a:off x="5656181" y="3110968"/>
            <a:ext cx="888430" cy="892014"/>
          </a:xfrm>
          <a:custGeom>
            <a:avLst/>
            <a:gdLst>
              <a:gd name="T0" fmla="*/ 0 w 199"/>
              <a:gd name="T1" fmla="*/ 143 h 200"/>
              <a:gd name="T2" fmla="*/ 11 w 199"/>
              <a:gd name="T3" fmla="*/ 198 h 200"/>
              <a:gd name="T4" fmla="*/ 40 w 199"/>
              <a:gd name="T5" fmla="*/ 245 h 200"/>
              <a:gd name="T6" fmla="*/ 87 w 199"/>
              <a:gd name="T7" fmla="*/ 276 h 200"/>
              <a:gd name="T8" fmla="*/ 143 w 199"/>
              <a:gd name="T9" fmla="*/ 289 h 200"/>
              <a:gd name="T10" fmla="*/ 188 w 199"/>
              <a:gd name="T11" fmla="*/ 280 h 200"/>
              <a:gd name="T12" fmla="*/ 227 w 199"/>
              <a:gd name="T13" fmla="*/ 260 h 200"/>
              <a:gd name="T14" fmla="*/ 351 w 199"/>
              <a:gd name="T15" fmla="*/ 386 h 200"/>
              <a:gd name="T16" fmla="*/ 371 w 199"/>
              <a:gd name="T17" fmla="*/ 375 h 200"/>
              <a:gd name="T18" fmla="*/ 385 w 199"/>
              <a:gd name="T19" fmla="*/ 349 h 200"/>
              <a:gd name="T20" fmla="*/ 260 w 199"/>
              <a:gd name="T21" fmla="*/ 227 h 200"/>
              <a:gd name="T22" fmla="*/ 282 w 199"/>
              <a:gd name="T23" fmla="*/ 188 h 200"/>
              <a:gd name="T24" fmla="*/ 289 w 199"/>
              <a:gd name="T25" fmla="*/ 143 h 200"/>
              <a:gd name="T26" fmla="*/ 277 w 199"/>
              <a:gd name="T27" fmla="*/ 87 h 200"/>
              <a:gd name="T28" fmla="*/ 246 w 199"/>
              <a:gd name="T29" fmla="*/ 42 h 200"/>
              <a:gd name="T30" fmla="*/ 199 w 199"/>
              <a:gd name="T31" fmla="*/ 11 h 200"/>
              <a:gd name="T32" fmla="*/ 143 w 199"/>
              <a:gd name="T33" fmla="*/ 0 h 200"/>
              <a:gd name="T34" fmla="*/ 87 w 199"/>
              <a:gd name="T35" fmla="*/ 11 h 200"/>
              <a:gd name="T36" fmla="*/ 40 w 199"/>
              <a:gd name="T37" fmla="*/ 42 h 200"/>
              <a:gd name="T38" fmla="*/ 11 w 199"/>
              <a:gd name="T39" fmla="*/ 87 h 200"/>
              <a:gd name="T40" fmla="*/ 0 w 199"/>
              <a:gd name="T41" fmla="*/ 143 h 200"/>
              <a:gd name="T42" fmla="*/ 42 w 199"/>
              <a:gd name="T43" fmla="*/ 143 h 200"/>
              <a:gd name="T44" fmla="*/ 50 w 199"/>
              <a:gd name="T45" fmla="*/ 103 h 200"/>
              <a:gd name="T46" fmla="*/ 71 w 199"/>
              <a:gd name="T47" fmla="*/ 71 h 200"/>
              <a:gd name="T48" fmla="*/ 103 w 199"/>
              <a:gd name="T49" fmla="*/ 50 h 200"/>
              <a:gd name="T50" fmla="*/ 143 w 199"/>
              <a:gd name="T51" fmla="*/ 42 h 200"/>
              <a:gd name="T52" fmla="*/ 183 w 199"/>
              <a:gd name="T53" fmla="*/ 50 h 200"/>
              <a:gd name="T54" fmla="*/ 214 w 199"/>
              <a:gd name="T55" fmla="*/ 71 h 200"/>
              <a:gd name="T56" fmla="*/ 238 w 199"/>
              <a:gd name="T57" fmla="*/ 103 h 200"/>
              <a:gd name="T58" fmla="*/ 246 w 199"/>
              <a:gd name="T59" fmla="*/ 143 h 200"/>
              <a:gd name="T60" fmla="*/ 238 w 199"/>
              <a:gd name="T61" fmla="*/ 183 h 200"/>
              <a:gd name="T62" fmla="*/ 214 w 199"/>
              <a:gd name="T63" fmla="*/ 215 h 200"/>
              <a:gd name="T64" fmla="*/ 183 w 199"/>
              <a:gd name="T65" fmla="*/ 237 h 200"/>
              <a:gd name="T66" fmla="*/ 143 w 199"/>
              <a:gd name="T67" fmla="*/ 245 h 200"/>
              <a:gd name="T68" fmla="*/ 103 w 199"/>
              <a:gd name="T69" fmla="*/ 237 h 200"/>
              <a:gd name="T70" fmla="*/ 71 w 199"/>
              <a:gd name="T71" fmla="*/ 215 h 200"/>
              <a:gd name="T72" fmla="*/ 50 w 199"/>
              <a:gd name="T73" fmla="*/ 183 h 200"/>
              <a:gd name="T74" fmla="*/ 42 w 199"/>
              <a:gd name="T75" fmla="*/ 143 h 2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9"/>
              <a:gd name="T115" fmla="*/ 0 h 200"/>
              <a:gd name="T116" fmla="*/ 199 w 199"/>
              <a:gd name="T117" fmla="*/ 200 h 2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9" h="200">
                <a:moveTo>
                  <a:pt x="0" y="74"/>
                </a:moveTo>
                <a:cubicBezTo>
                  <a:pt x="0" y="85"/>
                  <a:pt x="2" y="94"/>
                  <a:pt x="6" y="103"/>
                </a:cubicBezTo>
                <a:cubicBezTo>
                  <a:pt x="9" y="112"/>
                  <a:pt x="15" y="120"/>
                  <a:pt x="21" y="127"/>
                </a:cubicBezTo>
                <a:cubicBezTo>
                  <a:pt x="28" y="134"/>
                  <a:pt x="36" y="139"/>
                  <a:pt x="45" y="143"/>
                </a:cubicBezTo>
                <a:cubicBezTo>
                  <a:pt x="54" y="147"/>
                  <a:pt x="64" y="149"/>
                  <a:pt x="74" y="149"/>
                </a:cubicBezTo>
                <a:cubicBezTo>
                  <a:pt x="82" y="149"/>
                  <a:pt x="90" y="148"/>
                  <a:pt x="97" y="145"/>
                </a:cubicBezTo>
                <a:cubicBezTo>
                  <a:pt x="104" y="143"/>
                  <a:pt x="111" y="140"/>
                  <a:pt x="117" y="135"/>
                </a:cubicBezTo>
                <a:cubicBezTo>
                  <a:pt x="181" y="200"/>
                  <a:pt x="181" y="200"/>
                  <a:pt x="181" y="200"/>
                </a:cubicBezTo>
                <a:cubicBezTo>
                  <a:pt x="185" y="199"/>
                  <a:pt x="189" y="197"/>
                  <a:pt x="192" y="194"/>
                </a:cubicBezTo>
                <a:cubicBezTo>
                  <a:pt x="196" y="191"/>
                  <a:pt x="198" y="186"/>
                  <a:pt x="199" y="181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9" y="111"/>
                  <a:pt x="143" y="104"/>
                  <a:pt x="145" y="97"/>
                </a:cubicBezTo>
                <a:cubicBezTo>
                  <a:pt x="147" y="90"/>
                  <a:pt x="149" y="82"/>
                  <a:pt x="149" y="74"/>
                </a:cubicBezTo>
                <a:cubicBezTo>
                  <a:pt x="149" y="64"/>
                  <a:pt x="147" y="55"/>
                  <a:pt x="143" y="45"/>
                </a:cubicBezTo>
                <a:cubicBezTo>
                  <a:pt x="139" y="36"/>
                  <a:pt x="133" y="29"/>
                  <a:pt x="127" y="22"/>
                </a:cubicBezTo>
                <a:cubicBezTo>
                  <a:pt x="120" y="15"/>
                  <a:pt x="112" y="10"/>
                  <a:pt x="103" y="6"/>
                </a:cubicBezTo>
                <a:cubicBezTo>
                  <a:pt x="94" y="2"/>
                  <a:pt x="84" y="0"/>
                  <a:pt x="74" y="0"/>
                </a:cubicBezTo>
                <a:cubicBezTo>
                  <a:pt x="64" y="0"/>
                  <a:pt x="54" y="2"/>
                  <a:pt x="45" y="6"/>
                </a:cubicBezTo>
                <a:cubicBezTo>
                  <a:pt x="36" y="10"/>
                  <a:pt x="28" y="15"/>
                  <a:pt x="21" y="22"/>
                </a:cubicBezTo>
                <a:cubicBezTo>
                  <a:pt x="15" y="29"/>
                  <a:pt x="9" y="36"/>
                  <a:pt x="6" y="45"/>
                </a:cubicBezTo>
                <a:cubicBezTo>
                  <a:pt x="2" y="55"/>
                  <a:pt x="0" y="64"/>
                  <a:pt x="0" y="74"/>
                </a:cubicBezTo>
                <a:close/>
                <a:moveTo>
                  <a:pt x="22" y="74"/>
                </a:moveTo>
                <a:cubicBezTo>
                  <a:pt x="22" y="67"/>
                  <a:pt x="23" y="60"/>
                  <a:pt x="26" y="54"/>
                </a:cubicBezTo>
                <a:cubicBezTo>
                  <a:pt x="28" y="48"/>
                  <a:pt x="32" y="42"/>
                  <a:pt x="37" y="37"/>
                </a:cubicBezTo>
                <a:cubicBezTo>
                  <a:pt x="42" y="32"/>
                  <a:pt x="47" y="29"/>
                  <a:pt x="54" y="26"/>
                </a:cubicBezTo>
                <a:cubicBezTo>
                  <a:pt x="60" y="23"/>
                  <a:pt x="67" y="22"/>
                  <a:pt x="74" y="22"/>
                </a:cubicBezTo>
                <a:cubicBezTo>
                  <a:pt x="81" y="22"/>
                  <a:pt x="88" y="23"/>
                  <a:pt x="95" y="26"/>
                </a:cubicBezTo>
                <a:cubicBezTo>
                  <a:pt x="101" y="29"/>
                  <a:pt x="107" y="32"/>
                  <a:pt x="111" y="37"/>
                </a:cubicBezTo>
                <a:cubicBezTo>
                  <a:pt x="116" y="42"/>
                  <a:pt x="120" y="48"/>
                  <a:pt x="123" y="54"/>
                </a:cubicBezTo>
                <a:cubicBezTo>
                  <a:pt x="125" y="60"/>
                  <a:pt x="127" y="67"/>
                  <a:pt x="127" y="74"/>
                </a:cubicBezTo>
                <a:cubicBezTo>
                  <a:pt x="127" y="82"/>
                  <a:pt x="125" y="89"/>
                  <a:pt x="123" y="95"/>
                </a:cubicBezTo>
                <a:cubicBezTo>
                  <a:pt x="120" y="101"/>
                  <a:pt x="116" y="107"/>
                  <a:pt x="111" y="112"/>
                </a:cubicBezTo>
                <a:cubicBezTo>
                  <a:pt x="107" y="116"/>
                  <a:pt x="101" y="120"/>
                  <a:pt x="95" y="123"/>
                </a:cubicBezTo>
                <a:cubicBezTo>
                  <a:pt x="88" y="126"/>
                  <a:pt x="81" y="127"/>
                  <a:pt x="74" y="127"/>
                </a:cubicBezTo>
                <a:cubicBezTo>
                  <a:pt x="67" y="127"/>
                  <a:pt x="60" y="126"/>
                  <a:pt x="54" y="123"/>
                </a:cubicBezTo>
                <a:cubicBezTo>
                  <a:pt x="47" y="120"/>
                  <a:pt x="42" y="116"/>
                  <a:pt x="37" y="112"/>
                </a:cubicBezTo>
                <a:cubicBezTo>
                  <a:pt x="32" y="107"/>
                  <a:pt x="28" y="101"/>
                  <a:pt x="26" y="95"/>
                </a:cubicBezTo>
                <a:cubicBezTo>
                  <a:pt x="23" y="89"/>
                  <a:pt x="22" y="82"/>
                  <a:pt x="22" y="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 sz="2800"/>
          </a:p>
        </p:txBody>
      </p:sp>
      <p:grpSp>
        <p:nvGrpSpPr>
          <p:cNvPr id="21" name="组合 20"/>
          <p:cNvGrpSpPr/>
          <p:nvPr/>
        </p:nvGrpSpPr>
        <p:grpSpPr>
          <a:xfrm>
            <a:off x="8298253" y="1367746"/>
            <a:ext cx="3726261" cy="1180307"/>
            <a:chOff x="8298253" y="1336142"/>
            <a:chExt cx="3726261" cy="1180307"/>
          </a:xfrm>
        </p:grpSpPr>
        <p:sp>
          <p:nvSpPr>
            <p:cNvPr id="65" name="文本框 64"/>
            <p:cNvSpPr txBox="1"/>
            <p:nvPr/>
          </p:nvSpPr>
          <p:spPr>
            <a:xfrm>
              <a:off x="8298253" y="13361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8298254" y="1685452"/>
              <a:ext cx="37262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298253" y="2894570"/>
            <a:ext cx="3726261" cy="1180307"/>
            <a:chOff x="8298253" y="1336142"/>
            <a:chExt cx="3726261" cy="1180307"/>
          </a:xfrm>
        </p:grpSpPr>
        <p:sp>
          <p:nvSpPr>
            <p:cNvPr id="70" name="文本框 69"/>
            <p:cNvSpPr txBox="1"/>
            <p:nvPr/>
          </p:nvSpPr>
          <p:spPr>
            <a:xfrm>
              <a:off x="8298253" y="13361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8298254" y="1685452"/>
              <a:ext cx="37262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98253" y="4421394"/>
            <a:ext cx="3726261" cy="1180307"/>
            <a:chOff x="8298253" y="1336142"/>
            <a:chExt cx="3726261" cy="1180307"/>
          </a:xfrm>
        </p:grpSpPr>
        <p:sp>
          <p:nvSpPr>
            <p:cNvPr id="74" name="文本框 73"/>
            <p:cNvSpPr txBox="1"/>
            <p:nvPr/>
          </p:nvSpPr>
          <p:spPr>
            <a:xfrm>
              <a:off x="8298253" y="13361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8298254" y="1685452"/>
              <a:ext cx="37262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222910" y="13677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97" name="矩形 96"/>
          <p:cNvSpPr/>
          <p:nvPr/>
        </p:nvSpPr>
        <p:spPr>
          <a:xfrm>
            <a:off x="433730" y="1717056"/>
            <a:ext cx="3358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99" name="文本框 98"/>
          <p:cNvSpPr txBox="1"/>
          <p:nvPr/>
        </p:nvSpPr>
        <p:spPr>
          <a:xfrm>
            <a:off x="2222910" y="28945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100" name="矩形 99"/>
          <p:cNvSpPr/>
          <p:nvPr/>
        </p:nvSpPr>
        <p:spPr>
          <a:xfrm>
            <a:off x="433730" y="3243880"/>
            <a:ext cx="335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102" name="文本框 101"/>
          <p:cNvSpPr txBox="1"/>
          <p:nvPr/>
        </p:nvSpPr>
        <p:spPr>
          <a:xfrm>
            <a:off x="2222910" y="44213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103" name="矩形 102"/>
          <p:cNvSpPr/>
          <p:nvPr/>
        </p:nvSpPr>
        <p:spPr>
          <a:xfrm>
            <a:off x="433730" y="4770704"/>
            <a:ext cx="335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39" name="文本框 38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8">
        <p14:gallery dir="l"/>
      </p:transition>
    </mc:Choice>
    <mc:Fallback xmlns="">
      <p:transition spd="slow" advTm="251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914297" y="1570892"/>
            <a:ext cx="940740" cy="94074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810237" y="1466832"/>
            <a:ext cx="1148861" cy="114886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弧形 4"/>
          <p:cNvSpPr/>
          <p:nvPr/>
        </p:nvSpPr>
        <p:spPr>
          <a:xfrm>
            <a:off x="797391" y="1468080"/>
            <a:ext cx="1174552" cy="1146365"/>
          </a:xfrm>
          <a:prstGeom prst="arc">
            <a:avLst>
              <a:gd name="adj1" fmla="val 19000943"/>
              <a:gd name="adj2" fmla="val 225432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306912" y="1570892"/>
            <a:ext cx="940740" cy="94074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202852" y="1466832"/>
            <a:ext cx="1148861" cy="114886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弧形 45"/>
          <p:cNvSpPr/>
          <p:nvPr/>
        </p:nvSpPr>
        <p:spPr>
          <a:xfrm>
            <a:off x="6190006" y="1468080"/>
            <a:ext cx="1174552" cy="1146365"/>
          </a:xfrm>
          <a:prstGeom prst="arc">
            <a:avLst>
              <a:gd name="adj1" fmla="val 19000943"/>
              <a:gd name="adj2" fmla="val 225432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159"/>
          <p:cNvSpPr>
            <a:spLocks noEditPoints="1" noChangeArrowheads="1"/>
          </p:cNvSpPr>
          <p:nvPr/>
        </p:nvSpPr>
        <p:spPr bwMode="auto">
          <a:xfrm>
            <a:off x="1163699" y="1822076"/>
            <a:ext cx="441936" cy="438372"/>
          </a:xfrm>
          <a:custGeom>
            <a:avLst/>
            <a:gdLst>
              <a:gd name="T0" fmla="*/ 194 w 199"/>
              <a:gd name="T1" fmla="*/ 380 h 198"/>
              <a:gd name="T2" fmla="*/ 385 w 199"/>
              <a:gd name="T3" fmla="*/ 190 h 198"/>
              <a:gd name="T4" fmla="*/ 194 w 199"/>
              <a:gd name="T5" fmla="*/ 0 h 198"/>
              <a:gd name="T6" fmla="*/ 0 w 199"/>
              <a:gd name="T7" fmla="*/ 190 h 198"/>
              <a:gd name="T8" fmla="*/ 194 w 199"/>
              <a:gd name="T9" fmla="*/ 380 h 198"/>
              <a:gd name="T10" fmla="*/ 233 w 199"/>
              <a:gd name="T11" fmla="*/ 102 h 198"/>
              <a:gd name="T12" fmla="*/ 233 w 199"/>
              <a:gd name="T13" fmla="*/ 287 h 198"/>
              <a:gd name="T14" fmla="*/ 103 w 199"/>
              <a:gd name="T15" fmla="*/ 191 h 198"/>
              <a:gd name="T16" fmla="*/ 233 w 199"/>
              <a:gd name="T17" fmla="*/ 102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198"/>
              <a:gd name="T29" fmla="*/ 199 w 199"/>
              <a:gd name="T30" fmla="*/ 198 h 1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198">
                <a:moveTo>
                  <a:pt x="100" y="198"/>
                </a:moveTo>
                <a:cubicBezTo>
                  <a:pt x="154" y="198"/>
                  <a:pt x="199" y="153"/>
                  <a:pt x="199" y="99"/>
                </a:cubicBezTo>
                <a:cubicBezTo>
                  <a:pt x="199" y="44"/>
                  <a:pt x="154" y="0"/>
                  <a:pt x="100" y="0"/>
                </a:cubicBezTo>
                <a:cubicBezTo>
                  <a:pt x="45" y="0"/>
                  <a:pt x="0" y="44"/>
                  <a:pt x="0" y="99"/>
                </a:cubicBezTo>
                <a:cubicBezTo>
                  <a:pt x="0" y="153"/>
                  <a:pt x="45" y="198"/>
                  <a:pt x="100" y="198"/>
                </a:cubicBezTo>
                <a:close/>
                <a:moveTo>
                  <a:pt x="120" y="53"/>
                </a:moveTo>
                <a:cubicBezTo>
                  <a:pt x="120" y="150"/>
                  <a:pt x="120" y="150"/>
                  <a:pt x="120" y="150"/>
                </a:cubicBezTo>
                <a:cubicBezTo>
                  <a:pt x="54" y="100"/>
                  <a:pt x="54" y="100"/>
                  <a:pt x="54" y="100"/>
                </a:cubicBezTo>
                <a:lnTo>
                  <a:pt x="120" y="5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Freeform 160"/>
          <p:cNvSpPr>
            <a:spLocks noEditPoints="1" noChangeArrowheads="1"/>
          </p:cNvSpPr>
          <p:nvPr/>
        </p:nvSpPr>
        <p:spPr bwMode="auto">
          <a:xfrm>
            <a:off x="6556314" y="1818512"/>
            <a:ext cx="441936" cy="441936"/>
          </a:xfrm>
          <a:custGeom>
            <a:avLst/>
            <a:gdLst>
              <a:gd name="T0" fmla="*/ 191 w 199"/>
              <a:gd name="T1" fmla="*/ 385 h 199"/>
              <a:gd name="T2" fmla="*/ 0 w 199"/>
              <a:gd name="T3" fmla="*/ 194 h 199"/>
              <a:gd name="T4" fmla="*/ 191 w 199"/>
              <a:gd name="T5" fmla="*/ 0 h 199"/>
              <a:gd name="T6" fmla="*/ 385 w 199"/>
              <a:gd name="T7" fmla="*/ 194 h 199"/>
              <a:gd name="T8" fmla="*/ 191 w 199"/>
              <a:gd name="T9" fmla="*/ 385 h 199"/>
              <a:gd name="T10" fmla="*/ 147 w 199"/>
              <a:gd name="T11" fmla="*/ 103 h 199"/>
              <a:gd name="T12" fmla="*/ 147 w 199"/>
              <a:gd name="T13" fmla="*/ 292 h 199"/>
              <a:gd name="T14" fmla="*/ 282 w 199"/>
              <a:gd name="T15" fmla="*/ 196 h 199"/>
              <a:gd name="T16" fmla="*/ 147 w 199"/>
              <a:gd name="T17" fmla="*/ 103 h 1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199"/>
              <a:gd name="T29" fmla="*/ 199 w 199"/>
              <a:gd name="T30" fmla="*/ 199 h 1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199">
                <a:moveTo>
                  <a:pt x="99" y="199"/>
                </a:moveTo>
                <a:cubicBezTo>
                  <a:pt x="45" y="199"/>
                  <a:pt x="0" y="154"/>
                  <a:pt x="0" y="100"/>
                </a:cubicBezTo>
                <a:cubicBezTo>
                  <a:pt x="0" y="45"/>
                  <a:pt x="45" y="0"/>
                  <a:pt x="99" y="0"/>
                </a:cubicBezTo>
                <a:cubicBezTo>
                  <a:pt x="154" y="0"/>
                  <a:pt x="199" y="45"/>
                  <a:pt x="199" y="100"/>
                </a:cubicBezTo>
                <a:cubicBezTo>
                  <a:pt x="199" y="154"/>
                  <a:pt x="154" y="199"/>
                  <a:pt x="99" y="199"/>
                </a:cubicBezTo>
                <a:close/>
                <a:moveTo>
                  <a:pt x="76" y="54"/>
                </a:moveTo>
                <a:cubicBezTo>
                  <a:pt x="76" y="151"/>
                  <a:pt x="76" y="151"/>
                  <a:pt x="76" y="151"/>
                </a:cubicBezTo>
                <a:cubicBezTo>
                  <a:pt x="145" y="101"/>
                  <a:pt x="145" y="101"/>
                  <a:pt x="145" y="101"/>
                </a:cubicBezTo>
                <a:lnTo>
                  <a:pt x="76" y="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22068" y="3169649"/>
            <a:ext cx="325197" cy="325197"/>
            <a:chOff x="2441449" y="3412862"/>
            <a:chExt cx="1148861" cy="1148861"/>
          </a:xfrm>
        </p:grpSpPr>
        <p:sp>
          <p:nvSpPr>
            <p:cNvPr id="49" name="椭圆 48"/>
            <p:cNvSpPr/>
            <p:nvPr/>
          </p:nvSpPr>
          <p:spPr>
            <a:xfrm>
              <a:off x="2545509" y="3516922"/>
              <a:ext cx="940740" cy="940740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441449" y="3412862"/>
              <a:ext cx="1148861" cy="114886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22068" y="4623311"/>
            <a:ext cx="325197" cy="325197"/>
            <a:chOff x="2441449" y="3412862"/>
            <a:chExt cx="1148861" cy="1148861"/>
          </a:xfrm>
        </p:grpSpPr>
        <p:sp>
          <p:nvSpPr>
            <p:cNvPr id="60" name="椭圆 59"/>
            <p:cNvSpPr/>
            <p:nvPr/>
          </p:nvSpPr>
          <p:spPr>
            <a:xfrm>
              <a:off x="2545509" y="3516922"/>
              <a:ext cx="940740" cy="940740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2441449" y="3412862"/>
              <a:ext cx="1148861" cy="114886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05635" y="3134855"/>
            <a:ext cx="3987531" cy="934085"/>
            <a:chOff x="8298253" y="1336142"/>
            <a:chExt cx="3987531" cy="934085"/>
          </a:xfrm>
        </p:grpSpPr>
        <p:sp>
          <p:nvSpPr>
            <p:cNvPr id="71" name="文本框 70"/>
            <p:cNvSpPr txBox="1"/>
            <p:nvPr/>
          </p:nvSpPr>
          <p:spPr>
            <a:xfrm>
              <a:off x="8298253" y="13361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298253" y="1685452"/>
              <a:ext cx="39875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585315" y="4582671"/>
            <a:ext cx="4007851" cy="974725"/>
            <a:chOff x="8277933" y="1295502"/>
            <a:chExt cx="4007851" cy="974725"/>
          </a:xfrm>
        </p:grpSpPr>
        <p:sp>
          <p:nvSpPr>
            <p:cNvPr id="78" name="文本框 77"/>
            <p:cNvSpPr txBox="1"/>
            <p:nvPr/>
          </p:nvSpPr>
          <p:spPr>
            <a:xfrm>
              <a:off x="8277933" y="129550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8298253" y="1685452"/>
              <a:ext cx="39875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614438" y="3169649"/>
            <a:ext cx="325197" cy="325197"/>
            <a:chOff x="2441449" y="3412862"/>
            <a:chExt cx="1148861" cy="1148861"/>
          </a:xfrm>
        </p:grpSpPr>
        <p:sp>
          <p:nvSpPr>
            <p:cNvPr id="81" name="椭圆 80"/>
            <p:cNvSpPr/>
            <p:nvPr/>
          </p:nvSpPr>
          <p:spPr>
            <a:xfrm>
              <a:off x="2545509" y="3516922"/>
              <a:ext cx="940740" cy="940740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2441449" y="3412862"/>
              <a:ext cx="1148861" cy="114886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614438" y="4623311"/>
            <a:ext cx="325197" cy="325197"/>
            <a:chOff x="2441449" y="3412862"/>
            <a:chExt cx="1148861" cy="1148861"/>
          </a:xfrm>
        </p:grpSpPr>
        <p:sp>
          <p:nvSpPr>
            <p:cNvPr id="85" name="椭圆 84"/>
            <p:cNvSpPr/>
            <p:nvPr/>
          </p:nvSpPr>
          <p:spPr>
            <a:xfrm>
              <a:off x="2545509" y="3516922"/>
              <a:ext cx="940740" cy="940740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F73088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2441449" y="3412862"/>
              <a:ext cx="1148861" cy="114886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998005" y="3134855"/>
            <a:ext cx="3987531" cy="934085"/>
            <a:chOff x="8298253" y="1336142"/>
            <a:chExt cx="3987531" cy="934085"/>
          </a:xfrm>
        </p:grpSpPr>
        <p:sp>
          <p:nvSpPr>
            <p:cNvPr id="88" name="文本框 87"/>
            <p:cNvSpPr txBox="1"/>
            <p:nvPr/>
          </p:nvSpPr>
          <p:spPr>
            <a:xfrm>
              <a:off x="8298253" y="13361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8298253" y="1685452"/>
              <a:ext cx="39875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998005" y="4623311"/>
            <a:ext cx="3987531" cy="934085"/>
            <a:chOff x="8298253" y="1336142"/>
            <a:chExt cx="3987531" cy="934085"/>
          </a:xfrm>
        </p:grpSpPr>
        <p:sp>
          <p:nvSpPr>
            <p:cNvPr id="91" name="文本框 90"/>
            <p:cNvSpPr txBox="1"/>
            <p:nvPr/>
          </p:nvSpPr>
          <p:spPr>
            <a:xfrm>
              <a:off x="8298253" y="13361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在此添加标题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8298253" y="1685452"/>
              <a:ext cx="39875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在此添加相关内容，建议采用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号或者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号字体，具体可以根据实际情况进行选择。</a:t>
              </a:r>
              <a:endParaRPr lang="zh-CN" altLang="en-US" sz="1600" dirty="0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2208500" y="17987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7601115" y="17987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51">
        <p14:prism isInverted="1"/>
      </p:transition>
    </mc:Choice>
    <mc:Fallback xmlns="">
      <p:transition spd="slow" advTm="235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096922" y="3731520"/>
            <a:ext cx="1825999" cy="1825999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4412" y="3964395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</a:rPr>
              <a:t>3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60323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82169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0323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82169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04">
        <p15:prstTrans prst="airplane"/>
      </p:transition>
    </mc:Choice>
    <mc:Fallback xmlns="">
      <p:transition spd="slow" advTm="390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47"/>
          <p:cNvSpPr txBox="1"/>
          <p:nvPr/>
        </p:nvSpPr>
        <p:spPr>
          <a:xfrm>
            <a:off x="2140158" y="466979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计划完成：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实际完成数：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1" name="TextBox 58"/>
          <p:cNvSpPr txBox="1"/>
          <p:nvPr/>
        </p:nvSpPr>
        <p:spPr>
          <a:xfrm>
            <a:off x="7108710" y="466979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计划完成：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实际完成数：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76" name="组合 24"/>
          <p:cNvGrpSpPr/>
          <p:nvPr/>
        </p:nvGrpSpPr>
        <p:grpSpPr bwMode="auto">
          <a:xfrm>
            <a:off x="2334286" y="1828382"/>
            <a:ext cx="2518237" cy="2520280"/>
            <a:chOff x="2848131" y="1860029"/>
            <a:chExt cx="3807502" cy="3807502"/>
          </a:xfrm>
        </p:grpSpPr>
        <p:sp>
          <p:nvSpPr>
            <p:cNvPr id="77" name="椭圆 7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271372" y="2287854"/>
            <a:ext cx="2605090" cy="1836387"/>
            <a:chOff x="1715787" y="2195256"/>
            <a:chExt cx="2605090" cy="1836387"/>
          </a:xfrm>
        </p:grpSpPr>
        <p:sp>
          <p:nvSpPr>
            <p:cNvPr id="80" name="文本框 29"/>
            <p:cNvSpPr txBox="1">
              <a:spLocks noChangeArrowheads="1"/>
            </p:cNvSpPr>
            <p:nvPr/>
          </p:nvSpPr>
          <p:spPr bwMode="auto">
            <a:xfrm>
              <a:off x="2025112" y="2195256"/>
              <a:ext cx="19864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C0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endParaRPr lang="zh-CN" altLang="en-US" sz="6000" dirty="0">
                <a:solidFill>
                  <a:srgbClr val="C0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33"/>
            <p:cNvSpPr txBox="1"/>
            <p:nvPr/>
          </p:nvSpPr>
          <p:spPr>
            <a:xfrm>
              <a:off x="1715787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上半年情况</a:t>
              </a:r>
            </a:p>
          </p:txBody>
        </p:sp>
        <p:sp>
          <p:nvSpPr>
            <p:cNvPr id="82" name="Freeform 323"/>
            <p:cNvSpPr/>
            <p:nvPr/>
          </p:nvSpPr>
          <p:spPr bwMode="auto">
            <a:xfrm>
              <a:off x="2777814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747483" y="1938216"/>
            <a:ext cx="706229" cy="3816424"/>
            <a:chOff x="5191898" y="1845618"/>
            <a:chExt cx="706229" cy="3816424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87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0" name="组合 24"/>
          <p:cNvGrpSpPr/>
          <p:nvPr/>
        </p:nvGrpSpPr>
        <p:grpSpPr bwMode="auto">
          <a:xfrm>
            <a:off x="7302838" y="1828382"/>
            <a:ext cx="2518237" cy="2520280"/>
            <a:chOff x="2848131" y="1860029"/>
            <a:chExt cx="3807502" cy="3807502"/>
          </a:xfrm>
        </p:grpSpPr>
        <p:sp>
          <p:nvSpPr>
            <p:cNvPr id="91" name="椭圆 9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239924" y="2287854"/>
            <a:ext cx="2605090" cy="1836387"/>
            <a:chOff x="6684339" y="2195256"/>
            <a:chExt cx="2605090" cy="1836387"/>
          </a:xfrm>
        </p:grpSpPr>
        <p:sp>
          <p:nvSpPr>
            <p:cNvPr id="94" name="文本框 29"/>
            <p:cNvSpPr txBox="1">
              <a:spLocks noChangeArrowheads="1"/>
            </p:cNvSpPr>
            <p:nvPr/>
          </p:nvSpPr>
          <p:spPr bwMode="auto">
            <a:xfrm>
              <a:off x="6970420" y="2195256"/>
              <a:ext cx="203292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C0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6000" dirty="0">
                <a:solidFill>
                  <a:srgbClr val="C0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33"/>
            <p:cNvSpPr txBox="1"/>
            <p:nvPr/>
          </p:nvSpPr>
          <p:spPr>
            <a:xfrm>
              <a:off x="6684339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上半年情况</a:t>
              </a:r>
            </a:p>
          </p:txBody>
        </p:sp>
        <p:sp>
          <p:nvSpPr>
            <p:cNvPr id="101" name="Freeform 323"/>
            <p:cNvSpPr/>
            <p:nvPr/>
          </p:nvSpPr>
          <p:spPr bwMode="auto">
            <a:xfrm>
              <a:off x="7847977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02" name="椭圆 101"/>
          <p:cNvSpPr/>
          <p:nvPr/>
        </p:nvSpPr>
        <p:spPr>
          <a:xfrm>
            <a:off x="1324867" y="3828495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3" name="椭圆 102"/>
          <p:cNvSpPr/>
          <p:nvPr/>
        </p:nvSpPr>
        <p:spPr>
          <a:xfrm>
            <a:off x="9639496" y="3004673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803">
        <p14:prism isInverted="1"/>
      </p:transition>
    </mc:Choice>
    <mc:Fallback xmlns="">
      <p:transition spd="slow" advTm="7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102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45170" y="1293023"/>
            <a:ext cx="607859" cy="3745883"/>
            <a:chOff x="2481223" y="1574801"/>
            <a:chExt cx="607859" cy="3745883"/>
          </a:xfrm>
        </p:grpSpPr>
        <p:grpSp>
          <p:nvGrpSpPr>
            <p:cNvPr id="9" name="组合 8"/>
            <p:cNvGrpSpPr/>
            <p:nvPr/>
          </p:nvGrpSpPr>
          <p:grpSpPr>
            <a:xfrm>
              <a:off x="2481223" y="1574801"/>
              <a:ext cx="607859" cy="3136900"/>
              <a:chOff x="2481223" y="1574801"/>
              <a:chExt cx="607859" cy="31369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527302" y="1574801"/>
                <a:ext cx="517740" cy="3136900"/>
                <a:chOff x="2527300" y="1851270"/>
                <a:chExt cx="342150" cy="2073030"/>
              </a:xfrm>
            </p:grpSpPr>
            <p:sp>
              <p:nvSpPr>
                <p:cNvPr id="3" name="圆角矩形 2"/>
                <p:cNvSpPr/>
                <p:nvPr/>
              </p:nvSpPr>
              <p:spPr>
                <a:xfrm>
                  <a:off x="2527300" y="1851270"/>
                  <a:ext cx="342150" cy="20730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0000">
                      <a:srgbClr val="BFBFBF"/>
                    </a:gs>
                    <a:gs pos="80000">
                      <a:srgbClr val="FFFFFF"/>
                    </a:gs>
                    <a:gs pos="100000">
                      <a:srgbClr val="F73088">
                        <a:tint val="0"/>
                      </a:srgbClr>
                    </a:gs>
                  </a:gsLst>
                  <a:lin ang="2700000" scaled="1"/>
                  <a:tileRect/>
                </a:gradFill>
                <a:ln w="28575">
                  <a:solidFill>
                    <a:srgbClr val="F2F2F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2532679" y="2247900"/>
                  <a:ext cx="317500" cy="1676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 flipV="1">
                  <a:off x="2603501" y="2316929"/>
                  <a:ext cx="85912" cy="859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 flipV="1">
                  <a:off x="2706521" y="235988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 flipV="1">
                  <a:off x="2689413" y="24289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481223" y="3736039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75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481223" y="4920574"/>
              <a:ext cx="59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</a:t>
              </a:r>
              <a:r>
                <a:rPr lang="zh-CN" altLang="en-US" sz="2000" dirty="0"/>
                <a:t>月</a:t>
              </a: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281176" y="535223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246471" y="5752345"/>
            <a:ext cx="97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3483209" y="1293023"/>
            <a:ext cx="607859" cy="3745883"/>
            <a:chOff x="2481223" y="1574801"/>
            <a:chExt cx="607859" cy="3745883"/>
          </a:xfrm>
        </p:grpSpPr>
        <p:grpSp>
          <p:nvGrpSpPr>
            <p:cNvPr id="95" name="组合 94"/>
            <p:cNvGrpSpPr/>
            <p:nvPr/>
          </p:nvGrpSpPr>
          <p:grpSpPr>
            <a:xfrm>
              <a:off x="2481223" y="1574801"/>
              <a:ext cx="607859" cy="3136900"/>
              <a:chOff x="2481223" y="1574801"/>
              <a:chExt cx="607859" cy="3136900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2527302" y="1574801"/>
                <a:ext cx="517740" cy="3136900"/>
                <a:chOff x="2527300" y="1851270"/>
                <a:chExt cx="342150" cy="2073030"/>
              </a:xfrm>
            </p:grpSpPr>
            <p:sp>
              <p:nvSpPr>
                <p:cNvPr id="99" name="圆角矩形 98"/>
                <p:cNvSpPr/>
                <p:nvPr/>
              </p:nvSpPr>
              <p:spPr>
                <a:xfrm>
                  <a:off x="2527300" y="1851270"/>
                  <a:ext cx="342150" cy="20730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0000">
                      <a:srgbClr val="BFBFBF"/>
                    </a:gs>
                    <a:gs pos="80000">
                      <a:srgbClr val="FFFFFF"/>
                    </a:gs>
                    <a:gs pos="100000">
                      <a:srgbClr val="F73088">
                        <a:tint val="0"/>
                      </a:srgbClr>
                    </a:gs>
                  </a:gsLst>
                  <a:lin ang="2700000" scaled="1"/>
                  <a:tileRect/>
                </a:gradFill>
                <a:ln w="28575">
                  <a:solidFill>
                    <a:srgbClr val="F2F2F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圆角矩形 99"/>
                <p:cNvSpPr/>
                <p:nvPr/>
              </p:nvSpPr>
              <p:spPr>
                <a:xfrm>
                  <a:off x="2532679" y="2247900"/>
                  <a:ext cx="317500" cy="1676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 flipV="1">
                  <a:off x="2603501" y="2316929"/>
                  <a:ext cx="85912" cy="859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 flipV="1">
                  <a:off x="2706521" y="235988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 flipV="1">
                  <a:off x="2689413" y="24289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8" name="文本框 97"/>
              <p:cNvSpPr txBox="1"/>
              <p:nvPr/>
            </p:nvSpPr>
            <p:spPr>
              <a:xfrm>
                <a:off x="2481223" y="3736039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75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2481223" y="4920574"/>
              <a:ext cx="59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2</a:t>
              </a:r>
              <a:r>
                <a:rPr lang="zh-CN" altLang="en-US" sz="2000" dirty="0"/>
                <a:t>月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021248" y="1293023"/>
            <a:ext cx="607859" cy="3745883"/>
            <a:chOff x="2481223" y="1574801"/>
            <a:chExt cx="607859" cy="3745883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481223" y="1574801"/>
              <a:ext cx="607859" cy="3136900"/>
              <a:chOff x="2481223" y="1574801"/>
              <a:chExt cx="607859" cy="313690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2527302" y="1574801"/>
                <a:ext cx="517740" cy="3136900"/>
                <a:chOff x="2527300" y="1851270"/>
                <a:chExt cx="342150" cy="2073030"/>
              </a:xfrm>
            </p:grpSpPr>
            <p:sp>
              <p:nvSpPr>
                <p:cNvPr id="109" name="圆角矩形 108"/>
                <p:cNvSpPr/>
                <p:nvPr/>
              </p:nvSpPr>
              <p:spPr>
                <a:xfrm>
                  <a:off x="2527300" y="1851270"/>
                  <a:ext cx="342150" cy="20730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0000">
                      <a:srgbClr val="BFBFBF"/>
                    </a:gs>
                    <a:gs pos="80000">
                      <a:srgbClr val="FFFFFF"/>
                    </a:gs>
                    <a:gs pos="100000">
                      <a:srgbClr val="F73088">
                        <a:tint val="0"/>
                      </a:srgbClr>
                    </a:gs>
                  </a:gsLst>
                  <a:lin ang="2700000" scaled="1"/>
                  <a:tileRect/>
                </a:gradFill>
                <a:ln w="28575">
                  <a:solidFill>
                    <a:srgbClr val="F2F2F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圆角矩形 109"/>
                <p:cNvSpPr/>
                <p:nvPr/>
              </p:nvSpPr>
              <p:spPr>
                <a:xfrm>
                  <a:off x="2532679" y="2247900"/>
                  <a:ext cx="317500" cy="1676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 flipV="1">
                  <a:off x="2603501" y="2316929"/>
                  <a:ext cx="85912" cy="859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 flipV="1">
                  <a:off x="2706521" y="235988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 flipV="1">
                  <a:off x="2689413" y="24289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08" name="文本框 107"/>
              <p:cNvSpPr txBox="1"/>
              <p:nvPr/>
            </p:nvSpPr>
            <p:spPr>
              <a:xfrm>
                <a:off x="2481223" y="3736039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75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2481223" y="4920574"/>
              <a:ext cx="59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</a:t>
              </a:r>
              <a:r>
                <a:rPr lang="zh-CN" altLang="en-US" sz="2000" dirty="0"/>
                <a:t>月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559287" y="1293023"/>
            <a:ext cx="607859" cy="3745883"/>
            <a:chOff x="2481223" y="1574801"/>
            <a:chExt cx="607859" cy="3745883"/>
          </a:xfrm>
        </p:grpSpPr>
        <p:grpSp>
          <p:nvGrpSpPr>
            <p:cNvPr id="115" name="组合 114"/>
            <p:cNvGrpSpPr/>
            <p:nvPr/>
          </p:nvGrpSpPr>
          <p:grpSpPr>
            <a:xfrm>
              <a:off x="2481223" y="1574801"/>
              <a:ext cx="607859" cy="3136900"/>
              <a:chOff x="2481223" y="1574801"/>
              <a:chExt cx="607859" cy="3136900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2527302" y="1574801"/>
                <a:ext cx="517740" cy="3136900"/>
                <a:chOff x="2527300" y="1851270"/>
                <a:chExt cx="342150" cy="2073030"/>
              </a:xfrm>
            </p:grpSpPr>
            <p:sp>
              <p:nvSpPr>
                <p:cNvPr id="119" name="圆角矩形 118"/>
                <p:cNvSpPr/>
                <p:nvPr/>
              </p:nvSpPr>
              <p:spPr>
                <a:xfrm>
                  <a:off x="2527300" y="1851270"/>
                  <a:ext cx="342150" cy="20730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0000">
                      <a:srgbClr val="BFBFBF"/>
                    </a:gs>
                    <a:gs pos="80000">
                      <a:srgbClr val="FFFFFF"/>
                    </a:gs>
                    <a:gs pos="100000">
                      <a:srgbClr val="F73088">
                        <a:tint val="0"/>
                      </a:srgbClr>
                    </a:gs>
                  </a:gsLst>
                  <a:lin ang="2700000" scaled="1"/>
                  <a:tileRect/>
                </a:gradFill>
                <a:ln w="28575">
                  <a:solidFill>
                    <a:srgbClr val="F2F2F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圆角矩形 119"/>
                <p:cNvSpPr/>
                <p:nvPr/>
              </p:nvSpPr>
              <p:spPr>
                <a:xfrm>
                  <a:off x="2532679" y="2247900"/>
                  <a:ext cx="317500" cy="1676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 flipV="1">
                  <a:off x="2603501" y="2316929"/>
                  <a:ext cx="85912" cy="859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2" name="椭圆 121"/>
                <p:cNvSpPr/>
                <p:nvPr/>
              </p:nvSpPr>
              <p:spPr>
                <a:xfrm flipV="1">
                  <a:off x="2706521" y="235988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 flipV="1">
                  <a:off x="2689413" y="24289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2481223" y="3736039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75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2481223" y="4920574"/>
              <a:ext cx="59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4</a:t>
              </a:r>
              <a:r>
                <a:rPr lang="zh-CN" altLang="en-US" sz="2000" dirty="0"/>
                <a:t>月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097326" y="1293023"/>
            <a:ext cx="607859" cy="3745883"/>
            <a:chOff x="2481223" y="1574801"/>
            <a:chExt cx="607859" cy="3745883"/>
          </a:xfrm>
        </p:grpSpPr>
        <p:grpSp>
          <p:nvGrpSpPr>
            <p:cNvPr id="125" name="组合 124"/>
            <p:cNvGrpSpPr/>
            <p:nvPr/>
          </p:nvGrpSpPr>
          <p:grpSpPr>
            <a:xfrm>
              <a:off x="2481223" y="1574801"/>
              <a:ext cx="607859" cy="3136900"/>
              <a:chOff x="2481223" y="1574801"/>
              <a:chExt cx="607859" cy="3136900"/>
            </a:xfrm>
          </p:grpSpPr>
          <p:grpSp>
            <p:nvGrpSpPr>
              <p:cNvPr id="127" name="组合 126"/>
              <p:cNvGrpSpPr/>
              <p:nvPr/>
            </p:nvGrpSpPr>
            <p:grpSpPr>
              <a:xfrm>
                <a:off x="2527302" y="1574801"/>
                <a:ext cx="517740" cy="3136900"/>
                <a:chOff x="2527300" y="1851270"/>
                <a:chExt cx="342150" cy="2073030"/>
              </a:xfrm>
            </p:grpSpPr>
            <p:sp>
              <p:nvSpPr>
                <p:cNvPr id="129" name="圆角矩形 128"/>
                <p:cNvSpPr/>
                <p:nvPr/>
              </p:nvSpPr>
              <p:spPr>
                <a:xfrm>
                  <a:off x="2527300" y="1851270"/>
                  <a:ext cx="342150" cy="20730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0000">
                      <a:srgbClr val="BFBFBF"/>
                    </a:gs>
                    <a:gs pos="80000">
                      <a:srgbClr val="FFFFFF"/>
                    </a:gs>
                    <a:gs pos="100000">
                      <a:srgbClr val="F73088">
                        <a:tint val="0"/>
                      </a:srgbClr>
                    </a:gs>
                  </a:gsLst>
                  <a:lin ang="2700000" scaled="1"/>
                  <a:tileRect/>
                </a:gradFill>
                <a:ln w="28575">
                  <a:solidFill>
                    <a:srgbClr val="F2F2F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圆角矩形 129"/>
                <p:cNvSpPr/>
                <p:nvPr/>
              </p:nvSpPr>
              <p:spPr>
                <a:xfrm>
                  <a:off x="2532679" y="2247900"/>
                  <a:ext cx="317500" cy="1676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 flipV="1">
                  <a:off x="2603501" y="2316929"/>
                  <a:ext cx="85912" cy="859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 flipV="1">
                  <a:off x="2706521" y="235988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 flipV="1">
                  <a:off x="2689413" y="24289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28" name="文本框 127"/>
              <p:cNvSpPr txBox="1"/>
              <p:nvPr/>
            </p:nvSpPr>
            <p:spPr>
              <a:xfrm>
                <a:off x="2481223" y="3736039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75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6" name="文本框 125"/>
            <p:cNvSpPr txBox="1"/>
            <p:nvPr/>
          </p:nvSpPr>
          <p:spPr>
            <a:xfrm>
              <a:off x="2481223" y="4920574"/>
              <a:ext cx="59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5</a:t>
              </a:r>
              <a:r>
                <a:rPr lang="zh-CN" altLang="en-US" sz="2000" dirty="0"/>
                <a:t>月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635366" y="1293023"/>
            <a:ext cx="607859" cy="3745883"/>
            <a:chOff x="2481223" y="1574801"/>
            <a:chExt cx="607859" cy="3745883"/>
          </a:xfrm>
        </p:grpSpPr>
        <p:grpSp>
          <p:nvGrpSpPr>
            <p:cNvPr id="135" name="组合 134"/>
            <p:cNvGrpSpPr/>
            <p:nvPr/>
          </p:nvGrpSpPr>
          <p:grpSpPr>
            <a:xfrm>
              <a:off x="2481223" y="1574801"/>
              <a:ext cx="607859" cy="3136900"/>
              <a:chOff x="2481223" y="1574801"/>
              <a:chExt cx="607859" cy="3136900"/>
            </a:xfrm>
          </p:grpSpPr>
          <p:grpSp>
            <p:nvGrpSpPr>
              <p:cNvPr id="137" name="组合 136"/>
              <p:cNvGrpSpPr/>
              <p:nvPr/>
            </p:nvGrpSpPr>
            <p:grpSpPr>
              <a:xfrm>
                <a:off x="2527302" y="1574801"/>
                <a:ext cx="517740" cy="3136900"/>
                <a:chOff x="2527300" y="1851270"/>
                <a:chExt cx="342150" cy="2073030"/>
              </a:xfrm>
            </p:grpSpPr>
            <p:sp>
              <p:nvSpPr>
                <p:cNvPr id="139" name="圆角矩形 138"/>
                <p:cNvSpPr/>
                <p:nvPr/>
              </p:nvSpPr>
              <p:spPr>
                <a:xfrm>
                  <a:off x="2527300" y="1851270"/>
                  <a:ext cx="342150" cy="20730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0000">
                      <a:srgbClr val="BFBFBF"/>
                    </a:gs>
                    <a:gs pos="80000">
                      <a:srgbClr val="FFFFFF"/>
                    </a:gs>
                    <a:gs pos="100000">
                      <a:srgbClr val="F73088">
                        <a:tint val="0"/>
                      </a:srgbClr>
                    </a:gs>
                  </a:gsLst>
                  <a:lin ang="2700000" scaled="1"/>
                  <a:tileRect/>
                </a:gradFill>
                <a:ln w="28575">
                  <a:solidFill>
                    <a:srgbClr val="F2F2F2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圆角矩形 139"/>
                <p:cNvSpPr/>
                <p:nvPr/>
              </p:nvSpPr>
              <p:spPr>
                <a:xfrm>
                  <a:off x="2532679" y="2247900"/>
                  <a:ext cx="317500" cy="1676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1" name="椭圆 140"/>
                <p:cNvSpPr/>
                <p:nvPr/>
              </p:nvSpPr>
              <p:spPr>
                <a:xfrm flipV="1">
                  <a:off x="2603501" y="2316929"/>
                  <a:ext cx="85912" cy="859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 flipV="1">
                  <a:off x="2706521" y="235988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3" name="椭圆 142"/>
                <p:cNvSpPr/>
                <p:nvPr/>
              </p:nvSpPr>
              <p:spPr>
                <a:xfrm flipV="1">
                  <a:off x="2689413" y="242891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38" name="文本框 137"/>
              <p:cNvSpPr txBox="1"/>
              <p:nvPr/>
            </p:nvSpPr>
            <p:spPr>
              <a:xfrm>
                <a:off x="2481223" y="3736039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75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" name="文本框 135"/>
            <p:cNvSpPr txBox="1"/>
            <p:nvPr/>
          </p:nvSpPr>
          <p:spPr>
            <a:xfrm>
              <a:off x="2481223" y="4920574"/>
              <a:ext cx="59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6</a:t>
              </a:r>
              <a:r>
                <a:rPr lang="zh-CN" altLang="en-US" sz="2000" dirty="0"/>
                <a:t>月</a:t>
              </a: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14">
        <p14:flip dir="r"/>
      </p:transition>
    </mc:Choice>
    <mc:Fallback xmlns="">
      <p:transition spd="slow" advTm="131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765975" y="1749470"/>
            <a:ext cx="3005925" cy="1981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3890175" y="1749470"/>
            <a:ext cx="1647025" cy="1981200"/>
          </a:xfrm>
          <a:prstGeom prst="rect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FFFFF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655475" y="1749470"/>
            <a:ext cx="3005925" cy="1981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3872788" y="25400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74" name="Freeform 159"/>
          <p:cNvSpPr>
            <a:spLocks noEditPoints="1" noChangeArrowheads="1"/>
          </p:cNvSpPr>
          <p:nvPr/>
        </p:nvSpPr>
        <p:spPr bwMode="auto">
          <a:xfrm>
            <a:off x="5086156" y="3271897"/>
            <a:ext cx="393700" cy="390525"/>
          </a:xfrm>
          <a:custGeom>
            <a:avLst/>
            <a:gdLst>
              <a:gd name="T0" fmla="*/ 194 w 199"/>
              <a:gd name="T1" fmla="*/ 380 h 198"/>
              <a:gd name="T2" fmla="*/ 385 w 199"/>
              <a:gd name="T3" fmla="*/ 190 h 198"/>
              <a:gd name="T4" fmla="*/ 194 w 199"/>
              <a:gd name="T5" fmla="*/ 0 h 198"/>
              <a:gd name="T6" fmla="*/ 0 w 199"/>
              <a:gd name="T7" fmla="*/ 190 h 198"/>
              <a:gd name="T8" fmla="*/ 194 w 199"/>
              <a:gd name="T9" fmla="*/ 380 h 198"/>
              <a:gd name="T10" fmla="*/ 233 w 199"/>
              <a:gd name="T11" fmla="*/ 102 h 198"/>
              <a:gd name="T12" fmla="*/ 233 w 199"/>
              <a:gd name="T13" fmla="*/ 287 h 198"/>
              <a:gd name="T14" fmla="*/ 103 w 199"/>
              <a:gd name="T15" fmla="*/ 191 h 198"/>
              <a:gd name="T16" fmla="*/ 233 w 199"/>
              <a:gd name="T17" fmla="*/ 102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198"/>
              <a:gd name="T29" fmla="*/ 199 w 199"/>
              <a:gd name="T30" fmla="*/ 198 h 1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198">
                <a:moveTo>
                  <a:pt x="100" y="198"/>
                </a:moveTo>
                <a:cubicBezTo>
                  <a:pt x="154" y="198"/>
                  <a:pt x="199" y="153"/>
                  <a:pt x="199" y="99"/>
                </a:cubicBezTo>
                <a:cubicBezTo>
                  <a:pt x="199" y="44"/>
                  <a:pt x="154" y="0"/>
                  <a:pt x="100" y="0"/>
                </a:cubicBezTo>
                <a:cubicBezTo>
                  <a:pt x="45" y="0"/>
                  <a:pt x="0" y="44"/>
                  <a:pt x="0" y="99"/>
                </a:cubicBezTo>
                <a:cubicBezTo>
                  <a:pt x="0" y="153"/>
                  <a:pt x="45" y="198"/>
                  <a:pt x="100" y="198"/>
                </a:cubicBezTo>
                <a:close/>
                <a:moveTo>
                  <a:pt x="120" y="53"/>
                </a:moveTo>
                <a:cubicBezTo>
                  <a:pt x="120" y="150"/>
                  <a:pt x="120" y="150"/>
                  <a:pt x="120" y="150"/>
                </a:cubicBezTo>
                <a:cubicBezTo>
                  <a:pt x="54" y="100"/>
                  <a:pt x="54" y="100"/>
                  <a:pt x="54" y="100"/>
                </a:cubicBezTo>
                <a:lnTo>
                  <a:pt x="120" y="5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160"/>
          <p:cNvSpPr>
            <a:spLocks noEditPoints="1" noChangeArrowheads="1"/>
          </p:cNvSpPr>
          <p:nvPr/>
        </p:nvSpPr>
        <p:spPr bwMode="auto">
          <a:xfrm>
            <a:off x="3966375" y="1814543"/>
            <a:ext cx="393700" cy="393700"/>
          </a:xfrm>
          <a:custGeom>
            <a:avLst/>
            <a:gdLst>
              <a:gd name="T0" fmla="*/ 191 w 199"/>
              <a:gd name="T1" fmla="*/ 385 h 199"/>
              <a:gd name="T2" fmla="*/ 0 w 199"/>
              <a:gd name="T3" fmla="*/ 194 h 199"/>
              <a:gd name="T4" fmla="*/ 191 w 199"/>
              <a:gd name="T5" fmla="*/ 0 h 199"/>
              <a:gd name="T6" fmla="*/ 385 w 199"/>
              <a:gd name="T7" fmla="*/ 194 h 199"/>
              <a:gd name="T8" fmla="*/ 191 w 199"/>
              <a:gd name="T9" fmla="*/ 385 h 199"/>
              <a:gd name="T10" fmla="*/ 147 w 199"/>
              <a:gd name="T11" fmla="*/ 103 h 199"/>
              <a:gd name="T12" fmla="*/ 147 w 199"/>
              <a:gd name="T13" fmla="*/ 292 h 199"/>
              <a:gd name="T14" fmla="*/ 282 w 199"/>
              <a:gd name="T15" fmla="*/ 196 h 199"/>
              <a:gd name="T16" fmla="*/ 147 w 199"/>
              <a:gd name="T17" fmla="*/ 103 h 1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199"/>
              <a:gd name="T29" fmla="*/ 199 w 199"/>
              <a:gd name="T30" fmla="*/ 199 h 1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199">
                <a:moveTo>
                  <a:pt x="99" y="199"/>
                </a:moveTo>
                <a:cubicBezTo>
                  <a:pt x="45" y="199"/>
                  <a:pt x="0" y="154"/>
                  <a:pt x="0" y="100"/>
                </a:cubicBezTo>
                <a:cubicBezTo>
                  <a:pt x="0" y="45"/>
                  <a:pt x="45" y="0"/>
                  <a:pt x="99" y="0"/>
                </a:cubicBezTo>
                <a:cubicBezTo>
                  <a:pt x="154" y="0"/>
                  <a:pt x="199" y="45"/>
                  <a:pt x="199" y="100"/>
                </a:cubicBezTo>
                <a:cubicBezTo>
                  <a:pt x="199" y="154"/>
                  <a:pt x="154" y="199"/>
                  <a:pt x="99" y="199"/>
                </a:cubicBezTo>
                <a:close/>
                <a:moveTo>
                  <a:pt x="76" y="54"/>
                </a:moveTo>
                <a:cubicBezTo>
                  <a:pt x="76" y="151"/>
                  <a:pt x="76" y="151"/>
                  <a:pt x="76" y="151"/>
                </a:cubicBezTo>
                <a:cubicBezTo>
                  <a:pt x="145" y="101"/>
                  <a:pt x="145" y="101"/>
                  <a:pt x="145" y="101"/>
                </a:cubicBezTo>
                <a:lnTo>
                  <a:pt x="76" y="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581560" y="4198049"/>
            <a:ext cx="80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81560" y="4927247"/>
            <a:ext cx="80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号字体。</a:t>
            </a:r>
          </a:p>
        </p:txBody>
      </p:sp>
      <p:graphicFrame>
        <p:nvGraphicFramePr>
          <p:cNvPr id="14" name="图表 13"/>
          <p:cNvGraphicFramePr/>
          <p:nvPr/>
        </p:nvGraphicFramePr>
        <p:xfrm>
          <a:off x="8678787" y="1303866"/>
          <a:ext cx="3403599" cy="22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" name="文本框 80"/>
          <p:cNvSpPr txBox="1"/>
          <p:nvPr/>
        </p:nvSpPr>
        <p:spPr>
          <a:xfrm>
            <a:off x="9518812" y="369632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9398453" y="42562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在此添加相关内容</a:t>
            </a:r>
          </a:p>
        </p:txBody>
      </p:sp>
      <p:sp>
        <p:nvSpPr>
          <p:cNvPr id="83" name="矩形 82"/>
          <p:cNvSpPr/>
          <p:nvPr/>
        </p:nvSpPr>
        <p:spPr>
          <a:xfrm>
            <a:off x="9398453" y="462557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在此添加相关内容</a:t>
            </a:r>
          </a:p>
        </p:txBody>
      </p:sp>
      <p:sp>
        <p:nvSpPr>
          <p:cNvPr id="84" name="矩形 83"/>
          <p:cNvSpPr/>
          <p:nvPr/>
        </p:nvSpPr>
        <p:spPr>
          <a:xfrm>
            <a:off x="9398453" y="4994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</a:t>
            </a:r>
          </a:p>
        </p:txBody>
      </p:sp>
      <p:sp>
        <p:nvSpPr>
          <p:cNvPr id="85" name="矩形 84"/>
          <p:cNvSpPr/>
          <p:nvPr/>
        </p:nvSpPr>
        <p:spPr>
          <a:xfrm>
            <a:off x="9398453" y="536424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9320185" y="4372424"/>
            <a:ext cx="110595" cy="110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9320185" y="4753112"/>
            <a:ext cx="110595" cy="11059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9320185" y="5133800"/>
            <a:ext cx="110595" cy="11059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4" name="矩形 143"/>
          <p:cNvSpPr/>
          <p:nvPr/>
        </p:nvSpPr>
        <p:spPr>
          <a:xfrm>
            <a:off x="9320185" y="5514488"/>
            <a:ext cx="110595" cy="1105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763">
        <p14:switch dir="r"/>
      </p:transition>
    </mc:Choice>
    <mc:Fallback xmlns="">
      <p:transition spd="slow" advTm="2763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096922" y="3731520"/>
            <a:ext cx="1825999" cy="1825999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4412" y="3964395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</a:rPr>
              <a:t>4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60323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82169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0323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82169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79">
        <p14:switch dir="r"/>
      </p:transition>
    </mc:Choice>
    <mc:Fallback xmlns="">
      <p:transition spd="slow" advTm="217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3884609" y="3551724"/>
            <a:ext cx="745951" cy="745951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84536" y="1983028"/>
            <a:ext cx="600153" cy="600153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03321" y="1843102"/>
            <a:ext cx="1852598" cy="1852598"/>
            <a:chOff x="2262121" y="1855802"/>
            <a:chExt cx="752946" cy="752946"/>
          </a:xfrm>
        </p:grpSpPr>
        <p:grpSp>
          <p:nvGrpSpPr>
            <p:cNvPr id="22" name="组合 21"/>
            <p:cNvGrpSpPr/>
            <p:nvPr/>
          </p:nvGrpSpPr>
          <p:grpSpPr>
            <a:xfrm>
              <a:off x="2262121" y="1855802"/>
              <a:ext cx="752946" cy="752946"/>
              <a:chOff x="2045100" y="1967029"/>
              <a:chExt cx="752946" cy="75294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045100" y="1967029"/>
                <a:ext cx="752946" cy="75294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rgbClr val="F73088">
                      <a:tint val="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082268" y="2004197"/>
                <a:ext cx="678611" cy="6786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5" name="Freeform 75"/>
            <p:cNvSpPr>
              <a:spLocks noEditPoints="1" noChangeArrowheads="1"/>
            </p:cNvSpPr>
            <p:nvPr/>
          </p:nvSpPr>
          <p:spPr bwMode="auto">
            <a:xfrm>
              <a:off x="2453664" y="2034631"/>
              <a:ext cx="395288" cy="395288"/>
            </a:xfrm>
            <a:custGeom>
              <a:avLst/>
              <a:gdLst>
                <a:gd name="T0" fmla="*/ 194 w 200"/>
                <a:gd name="T1" fmla="*/ 386 h 200"/>
                <a:gd name="T2" fmla="*/ 0 w 200"/>
                <a:gd name="T3" fmla="*/ 194 h 200"/>
                <a:gd name="T4" fmla="*/ 194 w 200"/>
                <a:gd name="T5" fmla="*/ 0 h 200"/>
                <a:gd name="T6" fmla="*/ 386 w 200"/>
                <a:gd name="T7" fmla="*/ 194 h 200"/>
                <a:gd name="T8" fmla="*/ 194 w 200"/>
                <a:gd name="T9" fmla="*/ 386 h 200"/>
                <a:gd name="T10" fmla="*/ 274 w 200"/>
                <a:gd name="T11" fmla="*/ 108 h 200"/>
                <a:gd name="T12" fmla="*/ 237 w 200"/>
                <a:gd name="T13" fmla="*/ 108 h 200"/>
                <a:gd name="T14" fmla="*/ 237 w 200"/>
                <a:gd name="T15" fmla="*/ 108 h 200"/>
                <a:gd name="T16" fmla="*/ 194 w 200"/>
                <a:gd name="T17" fmla="*/ 55 h 200"/>
                <a:gd name="T18" fmla="*/ 147 w 200"/>
                <a:gd name="T19" fmla="*/ 108 h 200"/>
                <a:gd name="T20" fmla="*/ 147 w 200"/>
                <a:gd name="T21" fmla="*/ 108 h 200"/>
                <a:gd name="T22" fmla="*/ 110 w 200"/>
                <a:gd name="T23" fmla="*/ 108 h 200"/>
                <a:gd name="T24" fmla="*/ 93 w 200"/>
                <a:gd name="T25" fmla="*/ 309 h 200"/>
                <a:gd name="T26" fmla="*/ 291 w 200"/>
                <a:gd name="T27" fmla="*/ 309 h 200"/>
                <a:gd name="T28" fmla="*/ 274 w 200"/>
                <a:gd name="T29" fmla="*/ 108 h 200"/>
                <a:gd name="T30" fmla="*/ 179 w 200"/>
                <a:gd name="T31" fmla="*/ 210 h 200"/>
                <a:gd name="T32" fmla="*/ 194 w 200"/>
                <a:gd name="T33" fmla="*/ 182 h 200"/>
                <a:gd name="T34" fmla="*/ 207 w 200"/>
                <a:gd name="T35" fmla="*/ 210 h 200"/>
                <a:gd name="T36" fmla="*/ 239 w 200"/>
                <a:gd name="T37" fmla="*/ 214 h 200"/>
                <a:gd name="T38" fmla="*/ 215 w 200"/>
                <a:gd name="T39" fmla="*/ 237 h 200"/>
                <a:gd name="T40" fmla="*/ 222 w 200"/>
                <a:gd name="T41" fmla="*/ 270 h 200"/>
                <a:gd name="T42" fmla="*/ 194 w 200"/>
                <a:gd name="T43" fmla="*/ 254 h 200"/>
                <a:gd name="T44" fmla="*/ 164 w 200"/>
                <a:gd name="T45" fmla="*/ 270 h 200"/>
                <a:gd name="T46" fmla="*/ 171 w 200"/>
                <a:gd name="T47" fmla="*/ 237 h 200"/>
                <a:gd name="T48" fmla="*/ 147 w 200"/>
                <a:gd name="T49" fmla="*/ 214 h 200"/>
                <a:gd name="T50" fmla="*/ 179 w 200"/>
                <a:gd name="T51" fmla="*/ 210 h 200"/>
                <a:gd name="T52" fmla="*/ 229 w 200"/>
                <a:gd name="T53" fmla="*/ 147 h 200"/>
                <a:gd name="T54" fmla="*/ 227 w 200"/>
                <a:gd name="T55" fmla="*/ 144 h 200"/>
                <a:gd name="T56" fmla="*/ 234 w 200"/>
                <a:gd name="T57" fmla="*/ 128 h 200"/>
                <a:gd name="T58" fmla="*/ 239 w 200"/>
                <a:gd name="T59" fmla="*/ 137 h 200"/>
                <a:gd name="T60" fmla="*/ 229 w 200"/>
                <a:gd name="T61" fmla="*/ 147 h 200"/>
                <a:gd name="T62" fmla="*/ 220 w 200"/>
                <a:gd name="T63" fmla="*/ 137 h 200"/>
                <a:gd name="T64" fmla="*/ 229 w 200"/>
                <a:gd name="T65" fmla="*/ 127 h 200"/>
                <a:gd name="T66" fmla="*/ 232 w 200"/>
                <a:gd name="T67" fmla="*/ 128 h 200"/>
                <a:gd name="T68" fmla="*/ 223 w 200"/>
                <a:gd name="T69" fmla="*/ 144 h 200"/>
                <a:gd name="T70" fmla="*/ 220 w 200"/>
                <a:gd name="T71" fmla="*/ 137 h 200"/>
                <a:gd name="T72" fmla="*/ 194 w 200"/>
                <a:gd name="T73" fmla="*/ 63 h 200"/>
                <a:gd name="T74" fmla="*/ 228 w 200"/>
                <a:gd name="T75" fmla="*/ 108 h 200"/>
                <a:gd name="T76" fmla="*/ 158 w 200"/>
                <a:gd name="T77" fmla="*/ 108 h 200"/>
                <a:gd name="T78" fmla="*/ 194 w 200"/>
                <a:gd name="T79" fmla="*/ 63 h 200"/>
                <a:gd name="T80" fmla="*/ 164 w 200"/>
                <a:gd name="T81" fmla="*/ 137 h 200"/>
                <a:gd name="T82" fmla="*/ 163 w 200"/>
                <a:gd name="T83" fmla="*/ 144 h 200"/>
                <a:gd name="T84" fmla="*/ 156 w 200"/>
                <a:gd name="T85" fmla="*/ 127 h 200"/>
                <a:gd name="T86" fmla="*/ 157 w 200"/>
                <a:gd name="T87" fmla="*/ 127 h 200"/>
                <a:gd name="T88" fmla="*/ 164 w 200"/>
                <a:gd name="T89" fmla="*/ 137 h 200"/>
                <a:gd name="T90" fmla="*/ 157 w 200"/>
                <a:gd name="T91" fmla="*/ 147 h 200"/>
                <a:gd name="T92" fmla="*/ 147 w 200"/>
                <a:gd name="T93" fmla="*/ 137 h 200"/>
                <a:gd name="T94" fmla="*/ 151 w 200"/>
                <a:gd name="T95" fmla="*/ 128 h 200"/>
                <a:gd name="T96" fmla="*/ 158 w 200"/>
                <a:gd name="T97" fmla="*/ 147 h 200"/>
                <a:gd name="T98" fmla="*/ 157 w 200"/>
                <a:gd name="T99" fmla="*/ 147 h 2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"/>
                <a:gd name="T151" fmla="*/ 0 h 200"/>
                <a:gd name="T152" fmla="*/ 200 w 200"/>
                <a:gd name="T153" fmla="*/ 200 h 2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" h="200">
                  <a:moveTo>
                    <a:pt x="100" y="200"/>
                  </a:moveTo>
                  <a:cubicBezTo>
                    <a:pt x="44" y="200"/>
                    <a:pt x="0" y="156"/>
                    <a:pt x="0" y="100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155" y="0"/>
                    <a:pt x="200" y="45"/>
                    <a:pt x="200" y="100"/>
                  </a:cubicBezTo>
                  <a:cubicBezTo>
                    <a:pt x="200" y="156"/>
                    <a:pt x="155" y="200"/>
                    <a:pt x="100" y="200"/>
                  </a:cubicBezTo>
                  <a:close/>
                  <a:moveTo>
                    <a:pt x="142" y="56"/>
                  </a:moveTo>
                  <a:cubicBezTo>
                    <a:pt x="123" y="56"/>
                    <a:pt x="123" y="56"/>
                    <a:pt x="123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41"/>
                    <a:pt x="113" y="28"/>
                    <a:pt x="100" y="28"/>
                  </a:cubicBezTo>
                  <a:cubicBezTo>
                    <a:pt x="87" y="28"/>
                    <a:pt x="76" y="41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151" y="160"/>
                    <a:pt x="151" y="160"/>
                    <a:pt x="151" y="160"/>
                  </a:cubicBezTo>
                  <a:lnTo>
                    <a:pt x="142" y="56"/>
                  </a:lnTo>
                  <a:close/>
                  <a:moveTo>
                    <a:pt x="93" y="109"/>
                  </a:moveTo>
                  <a:cubicBezTo>
                    <a:pt x="100" y="94"/>
                    <a:pt x="100" y="94"/>
                    <a:pt x="100" y="94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00" y="132"/>
                    <a:pt x="100" y="132"/>
                    <a:pt x="100" y="132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76" y="111"/>
                    <a:pt x="76" y="111"/>
                    <a:pt x="76" y="111"/>
                  </a:cubicBezTo>
                  <a:lnTo>
                    <a:pt x="93" y="109"/>
                  </a:lnTo>
                  <a:close/>
                  <a:moveTo>
                    <a:pt x="119" y="76"/>
                  </a:moveTo>
                  <a:cubicBezTo>
                    <a:pt x="118" y="76"/>
                    <a:pt x="118" y="76"/>
                    <a:pt x="117" y="75"/>
                  </a:cubicBezTo>
                  <a:cubicBezTo>
                    <a:pt x="119" y="73"/>
                    <a:pt x="120" y="70"/>
                    <a:pt x="121" y="67"/>
                  </a:cubicBezTo>
                  <a:cubicBezTo>
                    <a:pt x="123" y="68"/>
                    <a:pt x="124" y="69"/>
                    <a:pt x="124" y="71"/>
                  </a:cubicBezTo>
                  <a:cubicBezTo>
                    <a:pt x="124" y="74"/>
                    <a:pt x="122" y="76"/>
                    <a:pt x="119" y="76"/>
                  </a:cubicBezTo>
                  <a:close/>
                  <a:moveTo>
                    <a:pt x="114" y="71"/>
                  </a:moveTo>
                  <a:cubicBezTo>
                    <a:pt x="114" y="68"/>
                    <a:pt x="116" y="66"/>
                    <a:pt x="119" y="66"/>
                  </a:cubicBezTo>
                  <a:cubicBezTo>
                    <a:pt x="119" y="66"/>
                    <a:pt x="120" y="66"/>
                    <a:pt x="120" y="67"/>
                  </a:cubicBezTo>
                  <a:cubicBezTo>
                    <a:pt x="119" y="70"/>
                    <a:pt x="118" y="72"/>
                    <a:pt x="116" y="75"/>
                  </a:cubicBezTo>
                  <a:cubicBezTo>
                    <a:pt x="115" y="74"/>
                    <a:pt x="114" y="73"/>
                    <a:pt x="114" y="71"/>
                  </a:cubicBezTo>
                  <a:close/>
                  <a:moveTo>
                    <a:pt x="100" y="33"/>
                  </a:moveTo>
                  <a:cubicBezTo>
                    <a:pt x="110" y="33"/>
                    <a:pt x="118" y="44"/>
                    <a:pt x="1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4"/>
                    <a:pt x="90" y="33"/>
                    <a:pt x="100" y="33"/>
                  </a:cubicBezTo>
                  <a:close/>
                  <a:moveTo>
                    <a:pt x="85" y="71"/>
                  </a:moveTo>
                  <a:cubicBezTo>
                    <a:pt x="85" y="72"/>
                    <a:pt x="85" y="74"/>
                    <a:pt x="84" y="75"/>
                  </a:cubicBezTo>
                  <a:cubicBezTo>
                    <a:pt x="82" y="72"/>
                    <a:pt x="81" y="69"/>
                    <a:pt x="80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3" y="66"/>
                    <a:pt x="85" y="68"/>
                    <a:pt x="85" y="71"/>
                  </a:cubicBezTo>
                  <a:close/>
                  <a:moveTo>
                    <a:pt x="81" y="76"/>
                  </a:moveTo>
                  <a:cubicBezTo>
                    <a:pt x="78" y="76"/>
                    <a:pt x="76" y="74"/>
                    <a:pt x="76" y="71"/>
                  </a:cubicBezTo>
                  <a:cubicBezTo>
                    <a:pt x="76" y="70"/>
                    <a:pt x="77" y="68"/>
                    <a:pt x="78" y="67"/>
                  </a:cubicBezTo>
                  <a:cubicBezTo>
                    <a:pt x="79" y="70"/>
                    <a:pt x="80" y="73"/>
                    <a:pt x="82" y="76"/>
                  </a:cubicBezTo>
                  <a:cubicBezTo>
                    <a:pt x="82" y="76"/>
                    <a:pt x="81" y="76"/>
                    <a:pt x="81" y="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椭圆 27"/>
          <p:cNvSpPr/>
          <p:nvPr/>
        </p:nvSpPr>
        <p:spPr>
          <a:xfrm>
            <a:off x="1984689" y="3460284"/>
            <a:ext cx="745951" cy="745951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 rot="5400000">
            <a:off x="6211445" y="2602807"/>
            <a:ext cx="386499" cy="33318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等腰三角形 41"/>
          <p:cNvSpPr/>
          <p:nvPr/>
        </p:nvSpPr>
        <p:spPr>
          <a:xfrm rot="5400000">
            <a:off x="8601189" y="2602807"/>
            <a:ext cx="386499" cy="33318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7159637" y="2349792"/>
            <a:ext cx="900179" cy="900179"/>
            <a:chOff x="6863727" y="2319312"/>
            <a:chExt cx="900179" cy="900179"/>
          </a:xfrm>
        </p:grpSpPr>
        <p:grpSp>
          <p:nvGrpSpPr>
            <p:cNvPr id="34" name="组合 33"/>
            <p:cNvGrpSpPr/>
            <p:nvPr/>
          </p:nvGrpSpPr>
          <p:grpSpPr>
            <a:xfrm>
              <a:off x="6863727" y="2319312"/>
              <a:ext cx="900179" cy="900179"/>
              <a:chOff x="2045100" y="1967029"/>
              <a:chExt cx="752946" cy="75294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045100" y="1967029"/>
                <a:ext cx="752946" cy="75294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rgbClr val="F73088">
                      <a:tint val="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082268" y="2004197"/>
                <a:ext cx="678611" cy="6786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3" name="Freeform 33"/>
            <p:cNvSpPr>
              <a:spLocks noEditPoints="1" noChangeArrowheads="1"/>
            </p:cNvSpPr>
            <p:nvPr/>
          </p:nvSpPr>
          <p:spPr bwMode="auto">
            <a:xfrm>
              <a:off x="7118950" y="2586469"/>
              <a:ext cx="395288" cy="344488"/>
            </a:xfrm>
            <a:custGeom>
              <a:avLst/>
              <a:gdLst>
                <a:gd name="T0" fmla="*/ 116 w 200"/>
                <a:gd name="T1" fmla="*/ 206 h 174"/>
                <a:gd name="T2" fmla="*/ 120 w 200"/>
                <a:gd name="T3" fmla="*/ 221 h 174"/>
                <a:gd name="T4" fmla="*/ 371 w 200"/>
                <a:gd name="T5" fmla="*/ 244 h 174"/>
                <a:gd name="T6" fmla="*/ 102 w 200"/>
                <a:gd name="T7" fmla="*/ 190 h 174"/>
                <a:gd name="T8" fmla="*/ 39 w 200"/>
                <a:gd name="T9" fmla="*/ 31 h 174"/>
                <a:gd name="T10" fmla="*/ 19 w 200"/>
                <a:gd name="T11" fmla="*/ 0 h 174"/>
                <a:gd name="T12" fmla="*/ 63 w 200"/>
                <a:gd name="T13" fmla="*/ 15 h 174"/>
                <a:gd name="T14" fmla="*/ 369 w 200"/>
                <a:gd name="T15" fmla="*/ 55 h 174"/>
                <a:gd name="T16" fmla="*/ 369 w 200"/>
                <a:gd name="T17" fmla="*/ 76 h 174"/>
                <a:gd name="T18" fmla="*/ 369 w 200"/>
                <a:gd name="T19" fmla="*/ 70 h 174"/>
                <a:gd name="T20" fmla="*/ 369 w 200"/>
                <a:gd name="T21" fmla="*/ 80 h 174"/>
                <a:gd name="T22" fmla="*/ 386 w 200"/>
                <a:gd name="T23" fmla="*/ 76 h 174"/>
                <a:gd name="T24" fmla="*/ 386 w 200"/>
                <a:gd name="T25" fmla="*/ 176 h 174"/>
                <a:gd name="T26" fmla="*/ 147 w 200"/>
                <a:gd name="T27" fmla="*/ 190 h 174"/>
                <a:gd name="T28" fmla="*/ 120 w 200"/>
                <a:gd name="T29" fmla="*/ 190 h 174"/>
                <a:gd name="T30" fmla="*/ 139 w 200"/>
                <a:gd name="T31" fmla="*/ 141 h 174"/>
                <a:gd name="T32" fmla="*/ 126 w 200"/>
                <a:gd name="T33" fmla="*/ 61 h 174"/>
                <a:gd name="T34" fmla="*/ 127 w 200"/>
                <a:gd name="T35" fmla="*/ 80 h 174"/>
                <a:gd name="T36" fmla="*/ 91 w 200"/>
                <a:gd name="T37" fmla="*/ 92 h 174"/>
                <a:gd name="T38" fmla="*/ 128 w 200"/>
                <a:gd name="T39" fmla="*/ 92 h 174"/>
                <a:gd name="T40" fmla="*/ 102 w 200"/>
                <a:gd name="T41" fmla="*/ 131 h 174"/>
                <a:gd name="T42" fmla="*/ 186 w 200"/>
                <a:gd name="T43" fmla="*/ 62 h 174"/>
                <a:gd name="T44" fmla="*/ 186 w 200"/>
                <a:gd name="T45" fmla="*/ 80 h 174"/>
                <a:gd name="T46" fmla="*/ 143 w 200"/>
                <a:gd name="T47" fmla="*/ 92 h 174"/>
                <a:gd name="T48" fmla="*/ 188 w 200"/>
                <a:gd name="T49" fmla="*/ 92 h 174"/>
                <a:gd name="T50" fmla="*/ 149 w 200"/>
                <a:gd name="T51" fmla="*/ 131 h 174"/>
                <a:gd name="T52" fmla="*/ 189 w 200"/>
                <a:gd name="T53" fmla="*/ 141 h 174"/>
                <a:gd name="T54" fmla="*/ 190 w 200"/>
                <a:gd name="T55" fmla="*/ 153 h 174"/>
                <a:gd name="T56" fmla="*/ 156 w 200"/>
                <a:gd name="T57" fmla="*/ 165 h 174"/>
                <a:gd name="T58" fmla="*/ 190 w 200"/>
                <a:gd name="T59" fmla="*/ 165 h 174"/>
                <a:gd name="T60" fmla="*/ 198 w 200"/>
                <a:gd name="T61" fmla="*/ 80 h 174"/>
                <a:gd name="T62" fmla="*/ 249 w 200"/>
                <a:gd name="T63" fmla="*/ 92 h 174"/>
                <a:gd name="T64" fmla="*/ 249 w 200"/>
                <a:gd name="T65" fmla="*/ 105 h 174"/>
                <a:gd name="T66" fmla="*/ 200 w 200"/>
                <a:gd name="T67" fmla="*/ 117 h 174"/>
                <a:gd name="T68" fmla="*/ 249 w 200"/>
                <a:gd name="T69" fmla="*/ 117 h 174"/>
                <a:gd name="T70" fmla="*/ 203 w 200"/>
                <a:gd name="T71" fmla="*/ 153 h 174"/>
                <a:gd name="T72" fmla="*/ 253 w 200"/>
                <a:gd name="T73" fmla="*/ 165 h 174"/>
                <a:gd name="T74" fmla="*/ 253 w 200"/>
                <a:gd name="T75" fmla="*/ 187 h 174"/>
                <a:gd name="T76" fmla="*/ 259 w 200"/>
                <a:gd name="T77" fmla="*/ 65 h 174"/>
                <a:gd name="T78" fmla="*/ 315 w 200"/>
                <a:gd name="T79" fmla="*/ 69 h 174"/>
                <a:gd name="T80" fmla="*/ 260 w 200"/>
                <a:gd name="T81" fmla="*/ 105 h 174"/>
                <a:gd name="T82" fmla="*/ 315 w 200"/>
                <a:gd name="T83" fmla="*/ 117 h 174"/>
                <a:gd name="T84" fmla="*/ 315 w 200"/>
                <a:gd name="T85" fmla="*/ 131 h 174"/>
                <a:gd name="T86" fmla="*/ 261 w 200"/>
                <a:gd name="T87" fmla="*/ 141 h 174"/>
                <a:gd name="T88" fmla="*/ 315 w 200"/>
                <a:gd name="T89" fmla="*/ 141 h 174"/>
                <a:gd name="T90" fmla="*/ 265 w 200"/>
                <a:gd name="T91" fmla="*/ 187 h 174"/>
                <a:gd name="T92" fmla="*/ 369 w 200"/>
                <a:gd name="T93" fmla="*/ 92 h 174"/>
                <a:gd name="T94" fmla="*/ 369 w 200"/>
                <a:gd name="T95" fmla="*/ 105 h 174"/>
                <a:gd name="T96" fmla="*/ 325 w 200"/>
                <a:gd name="T97" fmla="*/ 117 h 174"/>
                <a:gd name="T98" fmla="*/ 369 w 200"/>
                <a:gd name="T99" fmla="*/ 117 h 174"/>
                <a:gd name="T100" fmla="*/ 325 w 200"/>
                <a:gd name="T101" fmla="*/ 153 h 174"/>
                <a:gd name="T102" fmla="*/ 369 w 200"/>
                <a:gd name="T103" fmla="*/ 165 h 174"/>
                <a:gd name="T104" fmla="*/ 369 w 200"/>
                <a:gd name="T105" fmla="*/ 183 h 174"/>
                <a:gd name="T106" fmla="*/ 369 w 200"/>
                <a:gd name="T107" fmla="*/ 165 h 174"/>
                <a:gd name="T108" fmla="*/ 164 w 200"/>
                <a:gd name="T109" fmla="*/ 338 h 174"/>
                <a:gd name="T110" fmla="*/ 164 w 200"/>
                <a:gd name="T111" fmla="*/ 316 h 174"/>
                <a:gd name="T112" fmla="*/ 147 w 200"/>
                <a:gd name="T113" fmla="*/ 297 h 174"/>
                <a:gd name="T114" fmla="*/ 369 w 200"/>
                <a:gd name="T115" fmla="*/ 297 h 174"/>
                <a:gd name="T116" fmla="*/ 330 w 200"/>
                <a:gd name="T117" fmla="*/ 258 h 174"/>
                <a:gd name="T118" fmla="*/ 330 w 200"/>
                <a:gd name="T119" fmla="*/ 279 h 1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74"/>
                <a:gd name="T182" fmla="*/ 200 w 200"/>
                <a:gd name="T183" fmla="*/ 174 h 1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74">
                  <a:moveTo>
                    <a:pt x="191" y="102"/>
                  </a:moveTo>
                  <a:cubicBezTo>
                    <a:pt x="191" y="102"/>
                    <a:pt x="191" y="102"/>
                    <a:pt x="191" y="102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4" y="106"/>
                    <a:pt x="53" y="114"/>
                    <a:pt x="61" y="114"/>
                  </a:cubicBezTo>
                  <a:cubicBezTo>
                    <a:pt x="61" y="114"/>
                    <a:pt x="61" y="114"/>
                    <a:pt x="6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5" y="114"/>
                    <a:pt x="197" y="116"/>
                    <a:pt x="197" y="118"/>
                  </a:cubicBezTo>
                  <a:cubicBezTo>
                    <a:pt x="197" y="121"/>
                    <a:pt x="195" y="126"/>
                    <a:pt x="19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40" y="126"/>
                    <a:pt x="42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9"/>
                    <a:pt x="15" y="22"/>
                    <a:pt x="10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20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200" y="29"/>
                    <a:pt x="200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9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102"/>
                    <a:pt x="191" y="102"/>
                    <a:pt x="191" y="102"/>
                  </a:cubicBezTo>
                  <a:close/>
                  <a:moveTo>
                    <a:pt x="62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8" y="85"/>
                    <a:pt x="58" y="85"/>
                    <a:pt x="58" y="85"/>
                  </a:cubicBezTo>
                  <a:lnTo>
                    <a:pt x="62" y="98"/>
                  </a:lnTo>
                  <a:close/>
                  <a:moveTo>
                    <a:pt x="57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54" y="73"/>
                    <a:pt x="54" y="73"/>
                    <a:pt x="54" y="73"/>
                  </a:cubicBezTo>
                  <a:lnTo>
                    <a:pt x="57" y="79"/>
                  </a:lnTo>
                  <a:close/>
                  <a:moveTo>
                    <a:pt x="65" y="31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5" y="31"/>
                  </a:lnTo>
                  <a:close/>
                  <a:moveTo>
                    <a:pt x="67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8" y="54"/>
                    <a:pt x="68" y="54"/>
                    <a:pt x="68" y="54"/>
                  </a:cubicBezTo>
                  <a:lnTo>
                    <a:pt x="67" y="47"/>
                  </a:lnTo>
                  <a:close/>
                  <a:moveTo>
                    <a:pt x="69" y="60"/>
                  </a:moveTo>
                  <a:cubicBezTo>
                    <a:pt x="50" y="60"/>
                    <a:pt x="50" y="60"/>
                    <a:pt x="50" y="60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71" y="67"/>
                    <a:pt x="71" y="67"/>
                    <a:pt x="71" y="67"/>
                  </a:cubicBezTo>
                  <a:lnTo>
                    <a:pt x="69" y="60"/>
                  </a:lnTo>
                  <a:close/>
                  <a:moveTo>
                    <a:pt x="96" y="32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2"/>
                  </a:lnTo>
                  <a:close/>
                  <a:moveTo>
                    <a:pt x="97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7" y="54"/>
                    <a:pt x="97" y="54"/>
                    <a:pt x="97" y="54"/>
                  </a:cubicBezTo>
                  <a:lnTo>
                    <a:pt x="97" y="47"/>
                  </a:lnTo>
                  <a:close/>
                  <a:moveTo>
                    <a:pt x="97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98" y="67"/>
                    <a:pt x="98" y="67"/>
                    <a:pt x="98" y="67"/>
                  </a:cubicBezTo>
                  <a:lnTo>
                    <a:pt x="97" y="60"/>
                  </a:lnTo>
                  <a:close/>
                  <a:moveTo>
                    <a:pt x="98" y="73"/>
                  </a:moveTo>
                  <a:cubicBezTo>
                    <a:pt x="78" y="73"/>
                    <a:pt x="78" y="73"/>
                    <a:pt x="78" y="73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99" y="79"/>
                    <a:pt x="99" y="79"/>
                    <a:pt x="99" y="79"/>
                  </a:cubicBezTo>
                  <a:lnTo>
                    <a:pt x="98" y="73"/>
                  </a:lnTo>
                  <a:close/>
                  <a:moveTo>
                    <a:pt x="99" y="85"/>
                  </a:moveTo>
                  <a:cubicBezTo>
                    <a:pt x="80" y="85"/>
                    <a:pt x="80" y="85"/>
                    <a:pt x="80" y="8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99" y="97"/>
                    <a:pt x="99" y="97"/>
                    <a:pt x="99" y="97"/>
                  </a:cubicBezTo>
                  <a:lnTo>
                    <a:pt x="99" y="85"/>
                  </a:lnTo>
                  <a:close/>
                  <a:moveTo>
                    <a:pt x="128" y="33"/>
                  </a:moveTo>
                  <a:cubicBezTo>
                    <a:pt x="102" y="32"/>
                    <a:pt x="102" y="32"/>
                    <a:pt x="102" y="3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29" y="41"/>
                    <a:pt x="129" y="41"/>
                    <a:pt x="129" y="41"/>
                  </a:cubicBezTo>
                  <a:lnTo>
                    <a:pt x="128" y="33"/>
                  </a:lnTo>
                  <a:close/>
                  <a:moveTo>
                    <a:pt x="129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29" y="54"/>
                    <a:pt x="129" y="54"/>
                    <a:pt x="129" y="54"/>
                  </a:cubicBezTo>
                  <a:lnTo>
                    <a:pt x="129" y="47"/>
                  </a:lnTo>
                  <a:close/>
                  <a:moveTo>
                    <a:pt x="129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30" y="67"/>
                    <a:pt x="130" y="67"/>
                    <a:pt x="130" y="67"/>
                  </a:cubicBezTo>
                  <a:lnTo>
                    <a:pt x="129" y="60"/>
                  </a:lnTo>
                  <a:close/>
                  <a:moveTo>
                    <a:pt x="130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30" y="79"/>
                    <a:pt x="130" y="79"/>
                    <a:pt x="130" y="79"/>
                  </a:cubicBezTo>
                  <a:lnTo>
                    <a:pt x="130" y="73"/>
                  </a:lnTo>
                  <a:close/>
                  <a:moveTo>
                    <a:pt x="131" y="85"/>
                  </a:moveTo>
                  <a:cubicBezTo>
                    <a:pt x="105" y="85"/>
                    <a:pt x="105" y="85"/>
                    <a:pt x="105" y="85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31" y="96"/>
                    <a:pt x="131" y="96"/>
                    <a:pt x="131" y="96"/>
                  </a:cubicBezTo>
                  <a:lnTo>
                    <a:pt x="131" y="85"/>
                  </a:lnTo>
                  <a:close/>
                  <a:moveTo>
                    <a:pt x="163" y="35"/>
                  </a:moveTo>
                  <a:cubicBezTo>
                    <a:pt x="134" y="34"/>
                    <a:pt x="134" y="34"/>
                    <a:pt x="134" y="34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63" y="41"/>
                    <a:pt x="163" y="41"/>
                    <a:pt x="163" y="41"/>
                  </a:cubicBezTo>
                  <a:lnTo>
                    <a:pt x="163" y="35"/>
                  </a:lnTo>
                  <a:close/>
                  <a:moveTo>
                    <a:pt x="163" y="47"/>
                  </a:moveTo>
                  <a:cubicBezTo>
                    <a:pt x="135" y="47"/>
                    <a:pt x="135" y="47"/>
                    <a:pt x="135" y="47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63" y="54"/>
                    <a:pt x="163" y="54"/>
                    <a:pt x="163" y="54"/>
                  </a:cubicBezTo>
                  <a:lnTo>
                    <a:pt x="163" y="47"/>
                  </a:lnTo>
                  <a:close/>
                  <a:moveTo>
                    <a:pt x="163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63" y="67"/>
                    <a:pt x="163" y="67"/>
                    <a:pt x="163" y="67"/>
                  </a:cubicBezTo>
                  <a:lnTo>
                    <a:pt x="163" y="60"/>
                  </a:lnTo>
                  <a:close/>
                  <a:moveTo>
                    <a:pt x="163" y="73"/>
                  </a:moveTo>
                  <a:cubicBezTo>
                    <a:pt x="136" y="73"/>
                    <a:pt x="136" y="73"/>
                    <a:pt x="136" y="73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63" y="79"/>
                    <a:pt x="163" y="79"/>
                    <a:pt x="163" y="79"/>
                  </a:cubicBezTo>
                  <a:lnTo>
                    <a:pt x="163" y="73"/>
                  </a:lnTo>
                  <a:close/>
                  <a:moveTo>
                    <a:pt x="163" y="85"/>
                  </a:moveTo>
                  <a:cubicBezTo>
                    <a:pt x="137" y="85"/>
                    <a:pt x="137" y="85"/>
                    <a:pt x="137" y="8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63" y="96"/>
                    <a:pt x="163" y="96"/>
                    <a:pt x="163" y="96"/>
                  </a:cubicBezTo>
                  <a:lnTo>
                    <a:pt x="163" y="85"/>
                  </a:lnTo>
                  <a:close/>
                  <a:moveTo>
                    <a:pt x="191" y="47"/>
                  </a:moveTo>
                  <a:cubicBezTo>
                    <a:pt x="169" y="47"/>
                    <a:pt x="169" y="47"/>
                    <a:pt x="169" y="47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91" y="54"/>
                    <a:pt x="191" y="54"/>
                    <a:pt x="191" y="54"/>
                  </a:cubicBezTo>
                  <a:lnTo>
                    <a:pt x="191" y="47"/>
                  </a:lnTo>
                  <a:close/>
                  <a:moveTo>
                    <a:pt x="191" y="60"/>
                  </a:moveTo>
                  <a:cubicBezTo>
                    <a:pt x="169" y="60"/>
                    <a:pt x="169" y="60"/>
                    <a:pt x="169" y="60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91" y="67"/>
                    <a:pt x="191" y="67"/>
                    <a:pt x="191" y="67"/>
                  </a:cubicBezTo>
                  <a:lnTo>
                    <a:pt x="191" y="60"/>
                  </a:lnTo>
                  <a:close/>
                  <a:moveTo>
                    <a:pt x="191" y="73"/>
                  </a:moveTo>
                  <a:cubicBezTo>
                    <a:pt x="169" y="73"/>
                    <a:pt x="169" y="73"/>
                    <a:pt x="169" y="73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91" y="79"/>
                    <a:pt x="191" y="79"/>
                    <a:pt x="191" y="79"/>
                  </a:cubicBezTo>
                  <a:lnTo>
                    <a:pt x="191" y="73"/>
                  </a:lnTo>
                  <a:close/>
                  <a:moveTo>
                    <a:pt x="191" y="85"/>
                  </a:moveTo>
                  <a:cubicBezTo>
                    <a:pt x="169" y="85"/>
                    <a:pt x="169" y="85"/>
                    <a:pt x="169" y="8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1"/>
                    <a:pt x="191" y="91"/>
                    <a:pt x="191" y="91"/>
                  </a:cubicBezTo>
                  <a:lnTo>
                    <a:pt x="191" y="85"/>
                  </a:lnTo>
                  <a:close/>
                  <a:moveTo>
                    <a:pt x="85" y="133"/>
                  </a:moveTo>
                  <a:cubicBezTo>
                    <a:pt x="97" y="133"/>
                    <a:pt x="106" y="142"/>
                    <a:pt x="106" y="153"/>
                  </a:cubicBezTo>
                  <a:cubicBezTo>
                    <a:pt x="106" y="164"/>
                    <a:pt x="97" y="174"/>
                    <a:pt x="85" y="174"/>
                  </a:cubicBezTo>
                  <a:cubicBezTo>
                    <a:pt x="74" y="174"/>
                    <a:pt x="65" y="164"/>
                    <a:pt x="65" y="153"/>
                  </a:cubicBezTo>
                  <a:cubicBezTo>
                    <a:pt x="65" y="142"/>
                    <a:pt x="74" y="133"/>
                    <a:pt x="85" y="133"/>
                  </a:cubicBezTo>
                  <a:close/>
                  <a:moveTo>
                    <a:pt x="85" y="163"/>
                  </a:moveTo>
                  <a:cubicBezTo>
                    <a:pt x="90" y="163"/>
                    <a:pt x="95" y="158"/>
                    <a:pt x="95" y="153"/>
                  </a:cubicBezTo>
                  <a:cubicBezTo>
                    <a:pt x="95" y="148"/>
                    <a:pt x="90" y="144"/>
                    <a:pt x="85" y="144"/>
                  </a:cubicBezTo>
                  <a:cubicBezTo>
                    <a:pt x="80" y="144"/>
                    <a:pt x="76" y="148"/>
                    <a:pt x="76" y="153"/>
                  </a:cubicBezTo>
                  <a:cubicBezTo>
                    <a:pt x="76" y="158"/>
                    <a:pt x="80" y="163"/>
                    <a:pt x="85" y="163"/>
                  </a:cubicBezTo>
                  <a:close/>
                  <a:moveTo>
                    <a:pt x="171" y="133"/>
                  </a:moveTo>
                  <a:cubicBezTo>
                    <a:pt x="182" y="133"/>
                    <a:pt x="191" y="142"/>
                    <a:pt x="191" y="153"/>
                  </a:cubicBezTo>
                  <a:cubicBezTo>
                    <a:pt x="191" y="164"/>
                    <a:pt x="182" y="174"/>
                    <a:pt x="171" y="174"/>
                  </a:cubicBezTo>
                  <a:cubicBezTo>
                    <a:pt x="159" y="174"/>
                    <a:pt x="150" y="164"/>
                    <a:pt x="150" y="153"/>
                  </a:cubicBezTo>
                  <a:cubicBezTo>
                    <a:pt x="150" y="142"/>
                    <a:pt x="159" y="133"/>
                    <a:pt x="171" y="133"/>
                  </a:cubicBezTo>
                  <a:close/>
                  <a:moveTo>
                    <a:pt x="171" y="163"/>
                  </a:moveTo>
                  <a:cubicBezTo>
                    <a:pt x="176" y="163"/>
                    <a:pt x="180" y="158"/>
                    <a:pt x="180" y="153"/>
                  </a:cubicBezTo>
                  <a:cubicBezTo>
                    <a:pt x="180" y="148"/>
                    <a:pt x="176" y="144"/>
                    <a:pt x="171" y="144"/>
                  </a:cubicBezTo>
                  <a:cubicBezTo>
                    <a:pt x="165" y="144"/>
                    <a:pt x="161" y="148"/>
                    <a:pt x="161" y="153"/>
                  </a:cubicBezTo>
                  <a:cubicBezTo>
                    <a:pt x="161" y="158"/>
                    <a:pt x="165" y="163"/>
                    <a:pt x="171" y="16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59733" y="2319312"/>
            <a:ext cx="900179" cy="900179"/>
            <a:chOff x="4759733" y="2319312"/>
            <a:chExt cx="900179" cy="900179"/>
          </a:xfrm>
        </p:grpSpPr>
        <p:grpSp>
          <p:nvGrpSpPr>
            <p:cNvPr id="30" name="组合 29"/>
            <p:cNvGrpSpPr/>
            <p:nvPr/>
          </p:nvGrpSpPr>
          <p:grpSpPr>
            <a:xfrm>
              <a:off x="4759733" y="2319312"/>
              <a:ext cx="900179" cy="900179"/>
              <a:chOff x="2045100" y="1967029"/>
              <a:chExt cx="752946" cy="75294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045100" y="1967029"/>
                <a:ext cx="752946" cy="75294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rgbClr val="F73088">
                      <a:tint val="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082268" y="2004197"/>
                <a:ext cx="678611" cy="6786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4" name="Freeform 34"/>
            <p:cNvSpPr>
              <a:spLocks noEditPoints="1" noChangeArrowheads="1"/>
            </p:cNvSpPr>
            <p:nvPr/>
          </p:nvSpPr>
          <p:spPr bwMode="auto">
            <a:xfrm>
              <a:off x="5014560" y="2599169"/>
              <a:ext cx="390525" cy="319088"/>
            </a:xfrm>
            <a:custGeom>
              <a:avLst/>
              <a:gdLst>
                <a:gd name="T0" fmla="*/ 362 w 197"/>
                <a:gd name="T1" fmla="*/ 180 h 161"/>
                <a:gd name="T2" fmla="*/ 360 w 197"/>
                <a:gd name="T3" fmla="*/ 190 h 161"/>
                <a:gd name="T4" fmla="*/ 337 w 197"/>
                <a:gd name="T5" fmla="*/ 275 h 161"/>
                <a:gd name="T6" fmla="*/ 281 w 197"/>
                <a:gd name="T7" fmla="*/ 313 h 161"/>
                <a:gd name="T8" fmla="*/ 107 w 197"/>
                <a:gd name="T9" fmla="*/ 313 h 161"/>
                <a:gd name="T10" fmla="*/ 50 w 197"/>
                <a:gd name="T11" fmla="*/ 275 h 161"/>
                <a:gd name="T12" fmla="*/ 30 w 197"/>
                <a:gd name="T13" fmla="*/ 190 h 161"/>
                <a:gd name="T14" fmla="*/ 26 w 197"/>
                <a:gd name="T15" fmla="*/ 181 h 161"/>
                <a:gd name="T16" fmla="*/ 0 w 197"/>
                <a:gd name="T17" fmla="*/ 149 h 161"/>
                <a:gd name="T18" fmla="*/ 31 w 197"/>
                <a:gd name="T19" fmla="*/ 119 h 161"/>
                <a:gd name="T20" fmla="*/ 74 w 197"/>
                <a:gd name="T21" fmla="*/ 119 h 161"/>
                <a:gd name="T22" fmla="*/ 74 w 197"/>
                <a:gd name="T23" fmla="*/ 117 h 161"/>
                <a:gd name="T24" fmla="*/ 132 w 197"/>
                <a:gd name="T25" fmla="*/ 14 h 161"/>
                <a:gd name="T26" fmla="*/ 162 w 197"/>
                <a:gd name="T27" fmla="*/ 6 h 161"/>
                <a:gd name="T28" fmla="*/ 170 w 197"/>
                <a:gd name="T29" fmla="*/ 32 h 161"/>
                <a:gd name="T30" fmla="*/ 124 w 197"/>
                <a:gd name="T31" fmla="*/ 119 h 161"/>
                <a:gd name="T32" fmla="*/ 257 w 197"/>
                <a:gd name="T33" fmla="*/ 119 h 161"/>
                <a:gd name="T34" fmla="*/ 211 w 197"/>
                <a:gd name="T35" fmla="*/ 32 h 161"/>
                <a:gd name="T36" fmla="*/ 219 w 197"/>
                <a:gd name="T37" fmla="*/ 6 h 161"/>
                <a:gd name="T38" fmla="*/ 245 w 197"/>
                <a:gd name="T39" fmla="*/ 14 h 161"/>
                <a:gd name="T40" fmla="*/ 305 w 197"/>
                <a:gd name="T41" fmla="*/ 117 h 161"/>
                <a:gd name="T42" fmla="*/ 306 w 197"/>
                <a:gd name="T43" fmla="*/ 119 h 161"/>
                <a:gd name="T44" fmla="*/ 352 w 197"/>
                <a:gd name="T45" fmla="*/ 119 h 161"/>
                <a:gd name="T46" fmla="*/ 383 w 197"/>
                <a:gd name="T47" fmla="*/ 149 h 161"/>
                <a:gd name="T48" fmla="*/ 362 w 197"/>
                <a:gd name="T49" fmla="*/ 180 h 161"/>
                <a:gd name="T50" fmla="*/ 134 w 197"/>
                <a:gd name="T51" fmla="*/ 258 h 161"/>
                <a:gd name="T52" fmla="*/ 117 w 197"/>
                <a:gd name="T53" fmla="*/ 190 h 161"/>
                <a:gd name="T54" fmla="*/ 95 w 197"/>
                <a:gd name="T55" fmla="*/ 180 h 161"/>
                <a:gd name="T56" fmla="*/ 84 w 197"/>
                <a:gd name="T57" fmla="*/ 199 h 161"/>
                <a:gd name="T58" fmla="*/ 102 w 197"/>
                <a:gd name="T59" fmla="*/ 266 h 161"/>
                <a:gd name="T60" fmla="*/ 124 w 197"/>
                <a:gd name="T61" fmla="*/ 278 h 161"/>
                <a:gd name="T62" fmla="*/ 134 w 197"/>
                <a:gd name="T63" fmla="*/ 258 h 161"/>
                <a:gd name="T64" fmla="*/ 209 w 197"/>
                <a:gd name="T65" fmla="*/ 194 h 161"/>
                <a:gd name="T66" fmla="*/ 194 w 197"/>
                <a:gd name="T67" fmla="*/ 177 h 161"/>
                <a:gd name="T68" fmla="*/ 175 w 197"/>
                <a:gd name="T69" fmla="*/ 194 h 161"/>
                <a:gd name="T70" fmla="*/ 175 w 197"/>
                <a:gd name="T71" fmla="*/ 263 h 161"/>
                <a:gd name="T72" fmla="*/ 194 w 197"/>
                <a:gd name="T73" fmla="*/ 278 h 161"/>
                <a:gd name="T74" fmla="*/ 209 w 197"/>
                <a:gd name="T75" fmla="*/ 263 h 161"/>
                <a:gd name="T76" fmla="*/ 209 w 197"/>
                <a:gd name="T77" fmla="*/ 194 h 161"/>
                <a:gd name="T78" fmla="*/ 263 w 197"/>
                <a:gd name="T79" fmla="*/ 278 h 161"/>
                <a:gd name="T80" fmla="*/ 282 w 197"/>
                <a:gd name="T81" fmla="*/ 266 h 161"/>
                <a:gd name="T82" fmla="*/ 302 w 197"/>
                <a:gd name="T83" fmla="*/ 199 h 161"/>
                <a:gd name="T84" fmla="*/ 290 w 197"/>
                <a:gd name="T85" fmla="*/ 180 h 161"/>
                <a:gd name="T86" fmla="*/ 268 w 197"/>
                <a:gd name="T87" fmla="*/ 190 h 161"/>
                <a:gd name="T88" fmla="*/ 250 w 197"/>
                <a:gd name="T89" fmla="*/ 258 h 161"/>
                <a:gd name="T90" fmla="*/ 263 w 197"/>
                <a:gd name="T91" fmla="*/ 278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7"/>
                <a:gd name="T139" fmla="*/ 0 h 161"/>
                <a:gd name="T140" fmla="*/ 197 w 197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7" h="161">
                  <a:moveTo>
                    <a:pt x="186" y="92"/>
                  </a:moveTo>
                  <a:cubicBezTo>
                    <a:pt x="186" y="94"/>
                    <a:pt x="186" y="96"/>
                    <a:pt x="185" y="98"/>
                  </a:cubicBezTo>
                  <a:cubicBezTo>
                    <a:pt x="173" y="141"/>
                    <a:pt x="173" y="141"/>
                    <a:pt x="173" y="141"/>
                  </a:cubicBezTo>
                  <a:cubicBezTo>
                    <a:pt x="170" y="153"/>
                    <a:pt x="157" y="161"/>
                    <a:pt x="144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2" y="161"/>
                    <a:pt x="29" y="153"/>
                    <a:pt x="26" y="141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6"/>
                    <a:pt x="14" y="95"/>
                    <a:pt x="14" y="93"/>
                  </a:cubicBezTo>
                  <a:cubicBezTo>
                    <a:pt x="6" y="92"/>
                    <a:pt x="0" y="85"/>
                    <a:pt x="0" y="76"/>
                  </a:cubicBezTo>
                  <a:cubicBezTo>
                    <a:pt x="0" y="67"/>
                    <a:pt x="8" y="61"/>
                    <a:pt x="16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1" y="2"/>
                    <a:pt x="78" y="0"/>
                    <a:pt x="83" y="3"/>
                  </a:cubicBezTo>
                  <a:cubicBezTo>
                    <a:pt x="88" y="6"/>
                    <a:pt x="90" y="12"/>
                    <a:pt x="87" y="17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5" y="12"/>
                    <a:pt x="107" y="6"/>
                    <a:pt x="112" y="3"/>
                  </a:cubicBezTo>
                  <a:cubicBezTo>
                    <a:pt x="117" y="0"/>
                    <a:pt x="123" y="2"/>
                    <a:pt x="126" y="7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6" y="61"/>
                    <a:pt x="156" y="61"/>
                    <a:pt x="157" y="61"/>
                  </a:cubicBezTo>
                  <a:cubicBezTo>
                    <a:pt x="181" y="61"/>
                    <a:pt x="181" y="61"/>
                    <a:pt x="181" y="61"/>
                  </a:cubicBezTo>
                  <a:cubicBezTo>
                    <a:pt x="190" y="61"/>
                    <a:pt x="197" y="67"/>
                    <a:pt x="197" y="76"/>
                  </a:cubicBezTo>
                  <a:cubicBezTo>
                    <a:pt x="197" y="84"/>
                    <a:pt x="192" y="90"/>
                    <a:pt x="186" y="92"/>
                  </a:cubicBezTo>
                  <a:close/>
                  <a:moveTo>
                    <a:pt x="69" y="133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58" y="94"/>
                    <a:pt x="54" y="91"/>
                    <a:pt x="49" y="92"/>
                  </a:cubicBezTo>
                  <a:cubicBezTo>
                    <a:pt x="44" y="93"/>
                    <a:pt x="42" y="98"/>
                    <a:pt x="43" y="102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4" y="141"/>
                    <a:pt x="59" y="144"/>
                    <a:pt x="63" y="143"/>
                  </a:cubicBezTo>
                  <a:cubicBezTo>
                    <a:pt x="68" y="141"/>
                    <a:pt x="71" y="137"/>
                    <a:pt x="69" y="133"/>
                  </a:cubicBezTo>
                  <a:close/>
                  <a:moveTo>
                    <a:pt x="107" y="99"/>
                  </a:moveTo>
                  <a:cubicBezTo>
                    <a:pt x="107" y="95"/>
                    <a:pt x="103" y="91"/>
                    <a:pt x="99" y="91"/>
                  </a:cubicBezTo>
                  <a:cubicBezTo>
                    <a:pt x="94" y="91"/>
                    <a:pt x="90" y="95"/>
                    <a:pt x="90" y="99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40"/>
                    <a:pt x="94" y="143"/>
                    <a:pt x="99" y="143"/>
                  </a:cubicBezTo>
                  <a:cubicBezTo>
                    <a:pt x="103" y="143"/>
                    <a:pt x="107" y="140"/>
                    <a:pt x="107" y="135"/>
                  </a:cubicBezTo>
                  <a:lnTo>
                    <a:pt x="107" y="99"/>
                  </a:lnTo>
                  <a:close/>
                  <a:moveTo>
                    <a:pt x="135" y="143"/>
                  </a:moveTo>
                  <a:cubicBezTo>
                    <a:pt x="139" y="144"/>
                    <a:pt x="144" y="141"/>
                    <a:pt x="145" y="137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6" y="98"/>
                    <a:pt x="154" y="93"/>
                    <a:pt x="149" y="92"/>
                  </a:cubicBezTo>
                  <a:cubicBezTo>
                    <a:pt x="144" y="91"/>
                    <a:pt x="140" y="94"/>
                    <a:pt x="138" y="98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7" y="137"/>
                    <a:pt x="130" y="141"/>
                    <a:pt x="135" y="1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39221" y="2319312"/>
            <a:ext cx="900179" cy="900179"/>
            <a:chOff x="8967721" y="2319312"/>
            <a:chExt cx="900179" cy="900179"/>
          </a:xfrm>
        </p:grpSpPr>
        <p:grpSp>
          <p:nvGrpSpPr>
            <p:cNvPr id="37" name="组合 36"/>
            <p:cNvGrpSpPr/>
            <p:nvPr/>
          </p:nvGrpSpPr>
          <p:grpSpPr>
            <a:xfrm>
              <a:off x="8967721" y="2319312"/>
              <a:ext cx="900179" cy="900179"/>
              <a:chOff x="2045100" y="1967029"/>
              <a:chExt cx="752946" cy="75294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045100" y="1967029"/>
                <a:ext cx="752946" cy="75294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rgbClr val="F73088">
                      <a:tint val="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082268" y="2004197"/>
                <a:ext cx="678611" cy="6786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6" name="Freeform 36"/>
            <p:cNvSpPr>
              <a:spLocks noEditPoints="1" noChangeArrowheads="1"/>
            </p:cNvSpPr>
            <p:nvPr/>
          </p:nvSpPr>
          <p:spPr bwMode="auto">
            <a:xfrm>
              <a:off x="9228103" y="2576151"/>
              <a:ext cx="379413" cy="365125"/>
            </a:xfrm>
            <a:custGeom>
              <a:avLst/>
              <a:gdLst>
                <a:gd name="T0" fmla="*/ 317 w 192"/>
                <a:gd name="T1" fmla="*/ 126 h 185"/>
                <a:gd name="T2" fmla="*/ 371 w 192"/>
                <a:gd name="T3" fmla="*/ 262 h 185"/>
                <a:gd name="T4" fmla="*/ 0 w 192"/>
                <a:gd name="T5" fmla="*/ 356 h 185"/>
                <a:gd name="T6" fmla="*/ 21 w 192"/>
                <a:gd name="T7" fmla="*/ 262 h 185"/>
                <a:gd name="T8" fmla="*/ 83 w 192"/>
                <a:gd name="T9" fmla="*/ 94 h 185"/>
                <a:gd name="T10" fmla="*/ 203 w 192"/>
                <a:gd name="T11" fmla="*/ 94 h 185"/>
                <a:gd name="T12" fmla="*/ 215 w 192"/>
                <a:gd name="T13" fmla="*/ 70 h 185"/>
                <a:gd name="T14" fmla="*/ 159 w 192"/>
                <a:gd name="T15" fmla="*/ 0 h 185"/>
                <a:gd name="T16" fmla="*/ 316 w 192"/>
                <a:gd name="T17" fmla="*/ 70 h 185"/>
                <a:gd name="T18" fmla="*/ 261 w 192"/>
                <a:gd name="T19" fmla="*/ 94 h 185"/>
                <a:gd name="T20" fmla="*/ 285 w 192"/>
                <a:gd name="T21" fmla="*/ 55 h 185"/>
                <a:gd name="T22" fmla="*/ 192 w 192"/>
                <a:gd name="T23" fmla="*/ 17 h 185"/>
                <a:gd name="T24" fmla="*/ 285 w 192"/>
                <a:gd name="T25" fmla="*/ 55 h 185"/>
                <a:gd name="T26" fmla="*/ 285 w 192"/>
                <a:gd name="T27" fmla="*/ 199 h 185"/>
                <a:gd name="T28" fmla="*/ 261 w 192"/>
                <a:gd name="T29" fmla="*/ 177 h 185"/>
                <a:gd name="T30" fmla="*/ 261 w 192"/>
                <a:gd name="T31" fmla="*/ 223 h 185"/>
                <a:gd name="T32" fmla="*/ 285 w 192"/>
                <a:gd name="T33" fmla="*/ 246 h 185"/>
                <a:gd name="T34" fmla="*/ 261 w 192"/>
                <a:gd name="T35" fmla="*/ 223 h 185"/>
                <a:gd name="T36" fmla="*/ 239 w 192"/>
                <a:gd name="T37" fmla="*/ 199 h 185"/>
                <a:gd name="T38" fmla="*/ 215 w 192"/>
                <a:gd name="T39" fmla="*/ 177 h 185"/>
                <a:gd name="T40" fmla="*/ 215 w 192"/>
                <a:gd name="T41" fmla="*/ 223 h 185"/>
                <a:gd name="T42" fmla="*/ 239 w 192"/>
                <a:gd name="T43" fmla="*/ 246 h 185"/>
                <a:gd name="T44" fmla="*/ 215 w 192"/>
                <a:gd name="T45" fmla="*/ 223 h 185"/>
                <a:gd name="T46" fmla="*/ 239 w 192"/>
                <a:gd name="T47" fmla="*/ 153 h 185"/>
                <a:gd name="T48" fmla="*/ 215 w 192"/>
                <a:gd name="T49" fmla="*/ 132 h 185"/>
                <a:gd name="T50" fmla="*/ 261 w 192"/>
                <a:gd name="T51" fmla="*/ 132 h 185"/>
                <a:gd name="T52" fmla="*/ 285 w 192"/>
                <a:gd name="T53" fmla="*/ 153 h 185"/>
                <a:gd name="T54" fmla="*/ 261 w 192"/>
                <a:gd name="T55" fmla="*/ 132 h 185"/>
                <a:gd name="T56" fmla="*/ 24 w 192"/>
                <a:gd name="T57" fmla="*/ 323 h 185"/>
                <a:gd name="T58" fmla="*/ 346 w 192"/>
                <a:gd name="T59" fmla="*/ 285 h 185"/>
                <a:gd name="T60" fmla="*/ 185 w 192"/>
                <a:gd name="T61" fmla="*/ 132 h 185"/>
                <a:gd name="T62" fmla="*/ 70 w 192"/>
                <a:gd name="T63" fmla="*/ 184 h 185"/>
                <a:gd name="T64" fmla="*/ 185 w 192"/>
                <a:gd name="T65" fmla="*/ 132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85"/>
                <a:gd name="T101" fmla="*/ 192 w 192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85">
                  <a:moveTo>
                    <a:pt x="147" y="49"/>
                  </a:moveTo>
                  <a:cubicBezTo>
                    <a:pt x="157" y="49"/>
                    <a:pt x="165" y="57"/>
                    <a:pt x="165" y="65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57"/>
                    <a:pt x="33" y="49"/>
                    <a:pt x="43" y="49"/>
                  </a:cubicBezTo>
                  <a:cubicBezTo>
                    <a:pt x="43" y="49"/>
                    <a:pt x="70" y="49"/>
                    <a:pt x="95" y="49"/>
                  </a:cubicBezTo>
                  <a:cubicBezTo>
                    <a:pt x="98" y="49"/>
                    <a:pt x="101" y="49"/>
                    <a:pt x="105" y="49"/>
                  </a:cubicBezTo>
                  <a:cubicBezTo>
                    <a:pt x="107" y="49"/>
                    <a:pt x="110" y="49"/>
                    <a:pt x="112" y="49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42" y="49"/>
                    <a:pt x="147" y="49"/>
                    <a:pt x="147" y="49"/>
                  </a:cubicBezTo>
                  <a:close/>
                  <a:moveTo>
                    <a:pt x="148" y="28"/>
                  </a:moveTo>
                  <a:cubicBezTo>
                    <a:pt x="148" y="9"/>
                    <a:pt x="148" y="9"/>
                    <a:pt x="148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28"/>
                    <a:pt x="100" y="28"/>
                    <a:pt x="100" y="28"/>
                  </a:cubicBezTo>
                  <a:lnTo>
                    <a:pt x="148" y="28"/>
                  </a:lnTo>
                  <a:close/>
                  <a:moveTo>
                    <a:pt x="136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36" y="92"/>
                    <a:pt x="136" y="92"/>
                    <a:pt x="136" y="92"/>
                  </a:cubicBezTo>
                  <a:lnTo>
                    <a:pt x="136" y="104"/>
                  </a:lnTo>
                  <a:close/>
                  <a:moveTo>
                    <a:pt x="136" y="116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40" y="128"/>
                    <a:pt x="142" y="128"/>
                    <a:pt x="148" y="128"/>
                  </a:cubicBezTo>
                  <a:cubicBezTo>
                    <a:pt x="148" y="116"/>
                    <a:pt x="148" y="116"/>
                    <a:pt x="148" y="116"/>
                  </a:cubicBezTo>
                  <a:lnTo>
                    <a:pt x="136" y="116"/>
                  </a:lnTo>
                  <a:close/>
                  <a:moveTo>
                    <a:pt x="112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2" y="92"/>
                    <a:pt x="112" y="92"/>
                    <a:pt x="112" y="92"/>
                  </a:cubicBezTo>
                  <a:lnTo>
                    <a:pt x="112" y="104"/>
                  </a:lnTo>
                  <a:close/>
                  <a:moveTo>
                    <a:pt x="112" y="116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7" y="128"/>
                    <a:pt x="120" y="128"/>
                    <a:pt x="124" y="128"/>
                  </a:cubicBezTo>
                  <a:cubicBezTo>
                    <a:pt x="124" y="116"/>
                    <a:pt x="124" y="116"/>
                    <a:pt x="124" y="116"/>
                  </a:cubicBezTo>
                  <a:lnTo>
                    <a:pt x="112" y="116"/>
                  </a:lnTo>
                  <a:close/>
                  <a:moveTo>
                    <a:pt x="112" y="80"/>
                  </a:moveTo>
                  <a:cubicBezTo>
                    <a:pt x="124" y="80"/>
                    <a:pt x="124" y="80"/>
                    <a:pt x="124" y="80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0" y="68"/>
                    <a:pt x="117" y="68"/>
                    <a:pt x="112" y="68"/>
                  </a:cubicBezTo>
                  <a:lnTo>
                    <a:pt x="112" y="80"/>
                  </a:lnTo>
                  <a:close/>
                  <a:moveTo>
                    <a:pt x="136" y="68"/>
                  </a:moveTo>
                  <a:cubicBezTo>
                    <a:pt x="136" y="80"/>
                    <a:pt x="136" y="80"/>
                    <a:pt x="136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38" y="68"/>
                    <a:pt x="142" y="68"/>
                    <a:pt x="136" y="68"/>
                  </a:cubicBezTo>
                  <a:close/>
                  <a:moveTo>
                    <a:pt x="12" y="148"/>
                  </a:moveTo>
                  <a:cubicBezTo>
                    <a:pt x="12" y="168"/>
                    <a:pt x="12" y="168"/>
                    <a:pt x="12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79" y="148"/>
                    <a:pt x="179" y="148"/>
                    <a:pt x="179" y="148"/>
                  </a:cubicBezTo>
                  <a:lnTo>
                    <a:pt x="12" y="148"/>
                  </a:lnTo>
                  <a:close/>
                  <a:moveTo>
                    <a:pt x="96" y="68"/>
                  </a:moveTo>
                  <a:cubicBezTo>
                    <a:pt x="57" y="68"/>
                    <a:pt x="52" y="68"/>
                    <a:pt x="36" y="68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1" y="96"/>
                    <a:pt x="75" y="96"/>
                    <a:pt x="96" y="96"/>
                  </a:cubicBezTo>
                  <a:lnTo>
                    <a:pt x="96" y="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椭圆 50"/>
          <p:cNvSpPr/>
          <p:nvPr/>
        </p:nvSpPr>
        <p:spPr>
          <a:xfrm>
            <a:off x="10996246" y="3931043"/>
            <a:ext cx="348582" cy="34858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697434" y="370522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97434" y="4478361"/>
            <a:ext cx="664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4584416" y="4112063"/>
            <a:ext cx="6411830" cy="123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40"/>
          <p:cNvSpPr>
            <a:spLocks noEditPoints="1" noChangeArrowheads="1"/>
          </p:cNvSpPr>
          <p:nvPr/>
        </p:nvSpPr>
        <p:spPr bwMode="auto">
          <a:xfrm>
            <a:off x="4076110" y="3771512"/>
            <a:ext cx="395288" cy="357188"/>
          </a:xfrm>
          <a:custGeom>
            <a:avLst/>
            <a:gdLst>
              <a:gd name="T0" fmla="*/ 15 w 200"/>
              <a:gd name="T1" fmla="*/ 351 h 180"/>
              <a:gd name="T2" fmla="*/ 15 w 200"/>
              <a:gd name="T3" fmla="*/ 320 h 180"/>
              <a:gd name="T4" fmla="*/ 39 w 200"/>
              <a:gd name="T5" fmla="*/ 195 h 180"/>
              <a:gd name="T6" fmla="*/ 62 w 200"/>
              <a:gd name="T7" fmla="*/ 320 h 180"/>
              <a:gd name="T8" fmla="*/ 156 w 200"/>
              <a:gd name="T9" fmla="*/ 188 h 180"/>
              <a:gd name="T10" fmla="*/ 171 w 200"/>
              <a:gd name="T11" fmla="*/ 320 h 180"/>
              <a:gd name="T12" fmla="*/ 331 w 200"/>
              <a:gd name="T13" fmla="*/ 195 h 180"/>
              <a:gd name="T14" fmla="*/ 355 w 200"/>
              <a:gd name="T15" fmla="*/ 320 h 180"/>
              <a:gd name="T16" fmla="*/ 386 w 200"/>
              <a:gd name="T17" fmla="*/ 336 h 180"/>
              <a:gd name="T18" fmla="*/ 186 w 200"/>
              <a:gd name="T19" fmla="*/ 251 h 180"/>
              <a:gd name="T20" fmla="*/ 249 w 200"/>
              <a:gd name="T21" fmla="*/ 200 h 180"/>
              <a:gd name="T22" fmla="*/ 186 w 200"/>
              <a:gd name="T23" fmla="*/ 251 h 180"/>
              <a:gd name="T24" fmla="*/ 253 w 200"/>
              <a:gd name="T25" fmla="*/ 298 h 180"/>
              <a:gd name="T26" fmla="*/ 305 w 200"/>
              <a:gd name="T27" fmla="*/ 233 h 180"/>
              <a:gd name="T28" fmla="*/ 194 w 200"/>
              <a:gd name="T29" fmla="*/ 291 h 180"/>
              <a:gd name="T30" fmla="*/ 291 w 200"/>
              <a:gd name="T31" fmla="*/ 204 h 180"/>
              <a:gd name="T32" fmla="*/ 194 w 200"/>
              <a:gd name="T33" fmla="*/ 291 h 180"/>
              <a:gd name="T34" fmla="*/ 125 w 200"/>
              <a:gd name="T35" fmla="*/ 200 h 180"/>
              <a:gd name="T36" fmla="*/ 132 w 200"/>
              <a:gd name="T37" fmla="*/ 226 h 180"/>
              <a:gd name="T38" fmla="*/ 137 w 200"/>
              <a:gd name="T39" fmla="*/ 286 h 180"/>
              <a:gd name="T40" fmla="*/ 110 w 200"/>
              <a:gd name="T41" fmla="*/ 286 h 180"/>
              <a:gd name="T42" fmla="*/ 116 w 200"/>
              <a:gd name="T43" fmla="*/ 225 h 180"/>
              <a:gd name="T44" fmla="*/ 349 w 200"/>
              <a:gd name="T45" fmla="*/ 180 h 180"/>
              <a:gd name="T46" fmla="*/ 315 w 200"/>
              <a:gd name="T47" fmla="*/ 149 h 180"/>
              <a:gd name="T48" fmla="*/ 259 w 200"/>
              <a:gd name="T49" fmla="*/ 149 h 180"/>
              <a:gd name="T50" fmla="*/ 223 w 200"/>
              <a:gd name="T51" fmla="*/ 180 h 180"/>
              <a:gd name="T52" fmla="*/ 190 w 200"/>
              <a:gd name="T53" fmla="*/ 149 h 180"/>
              <a:gd name="T54" fmla="*/ 133 w 200"/>
              <a:gd name="T55" fmla="*/ 149 h 180"/>
              <a:gd name="T56" fmla="*/ 97 w 200"/>
              <a:gd name="T57" fmla="*/ 180 h 180"/>
              <a:gd name="T58" fmla="*/ 65 w 200"/>
              <a:gd name="T59" fmla="*/ 149 h 180"/>
              <a:gd name="T60" fmla="*/ 7 w 200"/>
              <a:gd name="T61" fmla="*/ 149 h 180"/>
              <a:gd name="T62" fmla="*/ 7 w 200"/>
              <a:gd name="T63" fmla="*/ 141 h 180"/>
              <a:gd name="T64" fmla="*/ 378 w 200"/>
              <a:gd name="T65" fmla="*/ 149 h 180"/>
              <a:gd name="T66" fmla="*/ 349 w 200"/>
              <a:gd name="T67" fmla="*/ 180 h 180"/>
              <a:gd name="T68" fmla="*/ 341 w 200"/>
              <a:gd name="T69" fmla="*/ 24 h 180"/>
              <a:gd name="T70" fmla="*/ 7 w 200"/>
              <a:gd name="T71" fmla="*/ 133 h 180"/>
              <a:gd name="T72" fmla="*/ 316 w 200"/>
              <a:gd name="T73" fmla="*/ 125 h 180"/>
              <a:gd name="T74" fmla="*/ 309 w 200"/>
              <a:gd name="T75" fmla="*/ 31 h 180"/>
              <a:gd name="T76" fmla="*/ 316 w 200"/>
              <a:gd name="T77" fmla="*/ 125 h 180"/>
              <a:gd name="T78" fmla="*/ 270 w 200"/>
              <a:gd name="T79" fmla="*/ 125 h 180"/>
              <a:gd name="T80" fmla="*/ 239 w 200"/>
              <a:gd name="T81" fmla="*/ 31 h 180"/>
              <a:gd name="T82" fmla="*/ 186 w 200"/>
              <a:gd name="T83" fmla="*/ 125 h 180"/>
              <a:gd name="T84" fmla="*/ 200 w 200"/>
              <a:gd name="T85" fmla="*/ 31 h 180"/>
              <a:gd name="T86" fmla="*/ 186 w 200"/>
              <a:gd name="T87" fmla="*/ 125 h 180"/>
              <a:gd name="T88" fmla="*/ 147 w 200"/>
              <a:gd name="T89" fmla="*/ 31 h 180"/>
              <a:gd name="T90" fmla="*/ 116 w 200"/>
              <a:gd name="T91" fmla="*/ 125 h 180"/>
              <a:gd name="T92" fmla="*/ 70 w 200"/>
              <a:gd name="T93" fmla="*/ 125 h 180"/>
              <a:gd name="T94" fmla="*/ 77 w 200"/>
              <a:gd name="T95" fmla="*/ 31 h 180"/>
              <a:gd name="T96" fmla="*/ 70 w 200"/>
              <a:gd name="T97" fmla="*/ 125 h 180"/>
              <a:gd name="T98" fmla="*/ 347 w 200"/>
              <a:gd name="T99" fmla="*/ 0 h 180"/>
              <a:gd name="T100" fmla="*/ 39 w 200"/>
              <a:gd name="T101" fmla="*/ 16 h 18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"/>
              <a:gd name="T154" fmla="*/ 0 h 180"/>
              <a:gd name="T155" fmla="*/ 200 w 200"/>
              <a:gd name="T156" fmla="*/ 180 h 18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" h="180">
                <a:moveTo>
                  <a:pt x="192" y="180"/>
                </a:moveTo>
                <a:cubicBezTo>
                  <a:pt x="8" y="180"/>
                  <a:pt x="8" y="180"/>
                  <a:pt x="8" y="180"/>
                </a:cubicBezTo>
                <a:cubicBezTo>
                  <a:pt x="3" y="180"/>
                  <a:pt x="0" y="177"/>
                  <a:pt x="0" y="172"/>
                </a:cubicBezTo>
                <a:cubicBezTo>
                  <a:pt x="0" y="168"/>
                  <a:pt x="3" y="164"/>
                  <a:pt x="8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96"/>
                  <a:pt x="80" y="96"/>
                  <a:pt x="80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172" y="164"/>
                  <a:pt x="172" y="164"/>
                  <a:pt x="172" y="164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84" y="164"/>
                  <a:pt x="184" y="164"/>
                  <a:pt x="184" y="164"/>
                </a:cubicBezTo>
                <a:cubicBezTo>
                  <a:pt x="192" y="164"/>
                  <a:pt x="192" y="164"/>
                  <a:pt x="192" y="164"/>
                </a:cubicBezTo>
                <a:cubicBezTo>
                  <a:pt x="196" y="164"/>
                  <a:pt x="200" y="168"/>
                  <a:pt x="200" y="172"/>
                </a:cubicBezTo>
                <a:cubicBezTo>
                  <a:pt x="200" y="177"/>
                  <a:pt x="196" y="180"/>
                  <a:pt x="192" y="180"/>
                </a:cubicBezTo>
                <a:close/>
                <a:moveTo>
                  <a:pt x="96" y="129"/>
                </a:moveTo>
                <a:cubicBezTo>
                  <a:pt x="126" y="99"/>
                  <a:pt x="126" y="99"/>
                  <a:pt x="126" y="99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99" y="132"/>
                  <a:pt x="99" y="132"/>
                  <a:pt x="99" y="132"/>
                </a:cubicBezTo>
                <a:lnTo>
                  <a:pt x="96" y="129"/>
                </a:lnTo>
                <a:close/>
                <a:moveTo>
                  <a:pt x="161" y="122"/>
                </a:moveTo>
                <a:cubicBezTo>
                  <a:pt x="131" y="152"/>
                  <a:pt x="131" y="152"/>
                  <a:pt x="131" y="152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58" y="119"/>
                  <a:pt x="158" y="119"/>
                  <a:pt x="158" y="119"/>
                </a:cubicBezTo>
                <a:lnTo>
                  <a:pt x="161" y="122"/>
                </a:lnTo>
                <a:close/>
                <a:moveTo>
                  <a:pt x="100" y="149"/>
                </a:moveTo>
                <a:cubicBezTo>
                  <a:pt x="148" y="101"/>
                  <a:pt x="148" y="101"/>
                  <a:pt x="148" y="101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03" y="152"/>
                  <a:pt x="103" y="152"/>
                  <a:pt x="103" y="152"/>
                </a:cubicBezTo>
                <a:lnTo>
                  <a:pt x="100" y="149"/>
                </a:lnTo>
                <a:close/>
                <a:moveTo>
                  <a:pt x="57" y="110"/>
                </a:moveTo>
                <a:cubicBezTo>
                  <a:pt x="57" y="106"/>
                  <a:pt x="60" y="102"/>
                  <a:pt x="64" y="102"/>
                </a:cubicBezTo>
                <a:cubicBezTo>
                  <a:pt x="68" y="102"/>
                  <a:pt x="71" y="106"/>
                  <a:pt x="71" y="110"/>
                </a:cubicBezTo>
                <a:cubicBezTo>
                  <a:pt x="71" y="112"/>
                  <a:pt x="70" y="114"/>
                  <a:pt x="68" y="116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70" y="141"/>
                  <a:pt x="71" y="143"/>
                  <a:pt x="71" y="146"/>
                </a:cubicBezTo>
                <a:cubicBezTo>
                  <a:pt x="71" y="150"/>
                  <a:pt x="68" y="153"/>
                  <a:pt x="64" y="153"/>
                </a:cubicBezTo>
                <a:cubicBezTo>
                  <a:pt x="60" y="153"/>
                  <a:pt x="57" y="150"/>
                  <a:pt x="57" y="146"/>
                </a:cubicBezTo>
                <a:cubicBezTo>
                  <a:pt x="57" y="143"/>
                  <a:pt x="58" y="141"/>
                  <a:pt x="60" y="140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58" y="114"/>
                  <a:pt x="57" y="112"/>
                  <a:pt x="57" y="110"/>
                </a:cubicBezTo>
                <a:close/>
                <a:moveTo>
                  <a:pt x="181" y="92"/>
                </a:moveTo>
                <a:cubicBezTo>
                  <a:pt x="173" y="92"/>
                  <a:pt x="167" y="85"/>
                  <a:pt x="166" y="76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63" y="85"/>
                  <a:pt x="156" y="92"/>
                  <a:pt x="148" y="92"/>
                </a:cubicBezTo>
                <a:cubicBezTo>
                  <a:pt x="141" y="92"/>
                  <a:pt x="134" y="85"/>
                  <a:pt x="134" y="76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0" y="85"/>
                  <a:pt x="124" y="92"/>
                  <a:pt x="116" y="92"/>
                </a:cubicBezTo>
                <a:cubicBezTo>
                  <a:pt x="108" y="92"/>
                  <a:pt x="102" y="85"/>
                  <a:pt x="101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8" y="85"/>
                  <a:pt x="92" y="92"/>
                  <a:pt x="84" y="92"/>
                </a:cubicBezTo>
                <a:cubicBezTo>
                  <a:pt x="76" y="92"/>
                  <a:pt x="69" y="85"/>
                  <a:pt x="69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85"/>
                  <a:pt x="59" y="92"/>
                  <a:pt x="51" y="92"/>
                </a:cubicBezTo>
                <a:cubicBezTo>
                  <a:pt x="44" y="92"/>
                  <a:pt x="37" y="85"/>
                  <a:pt x="37" y="76"/>
                </a:cubicBezTo>
                <a:cubicBezTo>
                  <a:pt x="34" y="76"/>
                  <a:pt x="34" y="76"/>
                  <a:pt x="34" y="76"/>
                </a:cubicBezTo>
                <a:cubicBezTo>
                  <a:pt x="33" y="85"/>
                  <a:pt x="27" y="92"/>
                  <a:pt x="19" y="92"/>
                </a:cubicBezTo>
                <a:cubicBezTo>
                  <a:pt x="11" y="92"/>
                  <a:pt x="5" y="85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2"/>
                  <a:pt x="4" y="72"/>
                  <a:pt x="4" y="72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5" y="85"/>
                  <a:pt x="189" y="92"/>
                  <a:pt x="181" y="92"/>
                </a:cubicBezTo>
                <a:close/>
                <a:moveTo>
                  <a:pt x="22" y="12"/>
                </a:moveTo>
                <a:cubicBezTo>
                  <a:pt x="177" y="12"/>
                  <a:pt x="177" y="12"/>
                  <a:pt x="177" y="12"/>
                </a:cubicBezTo>
                <a:cubicBezTo>
                  <a:pt x="196" y="68"/>
                  <a:pt x="196" y="68"/>
                  <a:pt x="196" y="68"/>
                </a:cubicBezTo>
                <a:cubicBezTo>
                  <a:pt x="4" y="68"/>
                  <a:pt x="4" y="68"/>
                  <a:pt x="4" y="68"/>
                </a:cubicBezTo>
                <a:lnTo>
                  <a:pt x="22" y="12"/>
                </a:lnTo>
                <a:close/>
                <a:moveTo>
                  <a:pt x="164" y="64"/>
                </a:moveTo>
                <a:cubicBezTo>
                  <a:pt x="172" y="64"/>
                  <a:pt x="172" y="64"/>
                  <a:pt x="172" y="6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64" y="64"/>
                </a:lnTo>
                <a:close/>
                <a:moveTo>
                  <a:pt x="132" y="64"/>
                </a:moveTo>
                <a:cubicBezTo>
                  <a:pt x="140" y="64"/>
                  <a:pt x="140" y="64"/>
                  <a:pt x="140" y="64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24" y="16"/>
                  <a:pt x="124" y="16"/>
                  <a:pt x="124" y="16"/>
                </a:cubicBezTo>
                <a:lnTo>
                  <a:pt x="132" y="64"/>
                </a:lnTo>
                <a:close/>
                <a:moveTo>
                  <a:pt x="96" y="64"/>
                </a:moveTo>
                <a:cubicBezTo>
                  <a:pt x="104" y="64"/>
                  <a:pt x="104" y="64"/>
                  <a:pt x="104" y="6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96" y="16"/>
                  <a:pt x="96" y="16"/>
                  <a:pt x="96" y="16"/>
                </a:cubicBezTo>
                <a:lnTo>
                  <a:pt x="96" y="64"/>
                </a:lnTo>
                <a:close/>
                <a:moveTo>
                  <a:pt x="68" y="64"/>
                </a:move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0" y="64"/>
                  <a:pt x="60" y="64"/>
                  <a:pt x="60" y="64"/>
                </a:cubicBezTo>
                <a:lnTo>
                  <a:pt x="68" y="64"/>
                </a:lnTo>
                <a:close/>
                <a:moveTo>
                  <a:pt x="36" y="64"/>
                </a:moveTo>
                <a:cubicBezTo>
                  <a:pt x="48" y="16"/>
                  <a:pt x="48" y="16"/>
                  <a:pt x="48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28" y="64"/>
                  <a:pt x="28" y="64"/>
                  <a:pt x="28" y="64"/>
                </a:cubicBezTo>
                <a:lnTo>
                  <a:pt x="36" y="64"/>
                </a:lnTo>
                <a:close/>
                <a:moveTo>
                  <a:pt x="2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80" y="8"/>
                  <a:pt x="180" y="8"/>
                  <a:pt x="180" y="8"/>
                </a:cubicBezTo>
                <a:cubicBezTo>
                  <a:pt x="20" y="8"/>
                  <a:pt x="20" y="8"/>
                  <a:pt x="20" y="8"/>
                </a:cubicBezTo>
                <a:lnTo>
                  <a:pt x="2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52">
        <p15:prstTrans prst="airplane"/>
      </p:transition>
    </mc:Choice>
    <mc:Fallback xmlns="">
      <p:transition spd="slow" advTm="305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5565692" y="2731468"/>
            <a:ext cx="1200867" cy="12004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536732" y="2731468"/>
            <a:ext cx="1200867" cy="12004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548412" y="2731468"/>
            <a:ext cx="1200867" cy="12004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35292" y="2731468"/>
            <a:ext cx="1200867" cy="12004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321" y="133174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2404" y="1978073"/>
            <a:ext cx="12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10707" y="3136613"/>
            <a:ext cx="1210588" cy="1472081"/>
            <a:chOff x="3610707" y="3136613"/>
            <a:chExt cx="1210588" cy="1472081"/>
          </a:xfrm>
        </p:grpSpPr>
        <p:sp>
          <p:nvSpPr>
            <p:cNvPr id="9" name="文本框 8"/>
            <p:cNvSpPr txBox="1"/>
            <p:nvPr/>
          </p:nvSpPr>
          <p:spPr>
            <a:xfrm>
              <a:off x="3610707" y="42085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</a:rPr>
                <a:t>添加目录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03443" y="313661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</a:rPr>
                <a:t>1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89435" y="3136613"/>
            <a:ext cx="1210588" cy="1472081"/>
            <a:chOff x="3610707" y="3136613"/>
            <a:chExt cx="1210588" cy="1472081"/>
          </a:xfrm>
        </p:grpSpPr>
        <p:sp>
          <p:nvSpPr>
            <p:cNvPr id="17" name="文本框 16"/>
            <p:cNvSpPr txBox="1"/>
            <p:nvPr/>
          </p:nvSpPr>
          <p:spPr>
            <a:xfrm>
              <a:off x="3610707" y="42085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</a:rPr>
                <a:t>添加目录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03443" y="313661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</a:rPr>
                <a:t>2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68163" y="3136613"/>
            <a:ext cx="1210588" cy="1472081"/>
            <a:chOff x="3610707" y="3136613"/>
            <a:chExt cx="1210588" cy="1472081"/>
          </a:xfrm>
        </p:grpSpPr>
        <p:sp>
          <p:nvSpPr>
            <p:cNvPr id="21" name="文本框 20"/>
            <p:cNvSpPr txBox="1"/>
            <p:nvPr/>
          </p:nvSpPr>
          <p:spPr>
            <a:xfrm>
              <a:off x="3610707" y="42085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</a:rPr>
                <a:t>添加目录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03443" y="313661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</a:rPr>
                <a:t>3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546891" y="3136613"/>
            <a:ext cx="1210588" cy="1472081"/>
            <a:chOff x="3610707" y="3136613"/>
            <a:chExt cx="1210588" cy="1472081"/>
          </a:xfrm>
        </p:grpSpPr>
        <p:sp>
          <p:nvSpPr>
            <p:cNvPr id="25" name="文本框 24"/>
            <p:cNvSpPr txBox="1"/>
            <p:nvPr/>
          </p:nvSpPr>
          <p:spPr>
            <a:xfrm>
              <a:off x="3610707" y="42085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</a:rPr>
                <a:t>添加目录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003443" y="313661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</a:rPr>
                <a:t>4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298996" y="1046480"/>
            <a:ext cx="1746450" cy="174645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2812333" y="2203148"/>
            <a:ext cx="348582" cy="34858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89">
        <p14:window dir="vert"/>
      </p:transition>
    </mc:Choice>
    <mc:Fallback xmlns="">
      <p:transition spd="slow" advTm="1189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>
            <a:off x="2842033" y="3132112"/>
            <a:ext cx="1262088" cy="126208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467654" y="3132112"/>
            <a:ext cx="1262088" cy="126208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831187" y="2501068"/>
            <a:ext cx="1262088" cy="126208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171751" y="2501068"/>
            <a:ext cx="1262088" cy="126208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8160905" y="3132112"/>
            <a:ext cx="1262088" cy="126208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42033" y="340921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在此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171751" y="277816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在此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493404" y="340921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在此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856937" y="277816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在此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186655" y="340921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在此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194877" y="4564913"/>
            <a:ext cx="250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65" name="矩形 64"/>
          <p:cNvSpPr/>
          <p:nvPr/>
        </p:nvSpPr>
        <p:spPr>
          <a:xfrm>
            <a:off x="4867188" y="4564913"/>
            <a:ext cx="250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66" name="矩形 65"/>
          <p:cNvSpPr/>
          <p:nvPr/>
        </p:nvSpPr>
        <p:spPr>
          <a:xfrm>
            <a:off x="7539499" y="4564913"/>
            <a:ext cx="250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67" name="矩形 66"/>
          <p:cNvSpPr/>
          <p:nvPr/>
        </p:nvSpPr>
        <p:spPr>
          <a:xfrm>
            <a:off x="3550345" y="1321287"/>
            <a:ext cx="250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68" name="矩形 67"/>
          <p:cNvSpPr/>
          <p:nvPr/>
        </p:nvSpPr>
        <p:spPr>
          <a:xfrm>
            <a:off x="6209781" y="1321287"/>
            <a:ext cx="250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17">
        <p14:honeycomb/>
      </p:transition>
    </mc:Choice>
    <mc:Fallback xmlns="">
      <p:transition spd="slow" advTm="1017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0" y="3872790"/>
            <a:ext cx="11881326" cy="849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966" tIns="59984" rIns="119966" bIns="59984" rtlCol="0" anchor="ctr"/>
          <a:lstStyle/>
          <a:p>
            <a:pPr algn="ctr" defTabSz="11880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340" kern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1273734" y="3323057"/>
            <a:ext cx="1130193" cy="1130013"/>
            <a:chOff x="1466675" y="3784103"/>
            <a:chExt cx="1301392" cy="1301862"/>
          </a:xfrm>
        </p:grpSpPr>
        <p:grpSp>
          <p:nvGrpSpPr>
            <p:cNvPr id="137" name="组合 136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41" name="同心圆 26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0" name="椭圆 13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8" name="TextBox 266"/>
            <p:cNvSpPr txBox="1"/>
            <p:nvPr/>
          </p:nvSpPr>
          <p:spPr>
            <a:xfrm>
              <a:off x="1692270" y="4180596"/>
              <a:ext cx="850204" cy="531375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706979" y="3475031"/>
            <a:ext cx="855381" cy="855243"/>
            <a:chOff x="3117025" y="3959191"/>
            <a:chExt cx="984950" cy="985306"/>
          </a:xfrm>
        </p:grpSpPr>
        <p:grpSp>
          <p:nvGrpSpPr>
            <p:cNvPr id="144" name="组合 143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48" name="同心圆 27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7" name="椭圆 14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5" name="TextBox 273"/>
            <p:cNvSpPr txBox="1"/>
            <p:nvPr/>
          </p:nvSpPr>
          <p:spPr>
            <a:xfrm>
              <a:off x="3188495" y="4196695"/>
              <a:ext cx="850204" cy="531375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865411" y="3329869"/>
            <a:ext cx="1145751" cy="1145569"/>
            <a:chOff x="4450933" y="3791953"/>
            <a:chExt cx="1319306" cy="1319782"/>
          </a:xfrm>
        </p:grpSpPr>
        <p:grpSp>
          <p:nvGrpSpPr>
            <p:cNvPr id="151" name="组合 150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55" name="同心圆 28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6" name="椭圆 15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4" name="椭圆 15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TextBox 280"/>
            <p:cNvSpPr txBox="1"/>
            <p:nvPr/>
          </p:nvSpPr>
          <p:spPr>
            <a:xfrm>
              <a:off x="4685484" y="4180595"/>
              <a:ext cx="850203" cy="531374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5314214" y="3460436"/>
            <a:ext cx="884566" cy="884424"/>
            <a:chOff x="6119197" y="3942381"/>
            <a:chExt cx="1018558" cy="1018926"/>
          </a:xfrm>
        </p:grpSpPr>
        <p:grpSp>
          <p:nvGrpSpPr>
            <p:cNvPr id="158" name="组合 157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62" name="同心圆 29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1" name="椭圆 16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9" name="TextBox 287"/>
            <p:cNvSpPr txBox="1"/>
            <p:nvPr/>
          </p:nvSpPr>
          <p:spPr>
            <a:xfrm>
              <a:off x="6209133" y="4196696"/>
              <a:ext cx="850205" cy="531375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501835" y="3460441"/>
            <a:ext cx="920584" cy="884425"/>
            <a:chOff x="7486713" y="3942381"/>
            <a:chExt cx="1060031" cy="1018926"/>
          </a:xfrm>
        </p:grpSpPr>
        <p:grpSp>
          <p:nvGrpSpPr>
            <p:cNvPr id="165" name="组合 164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167" name="组合 16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69" name="同心圆 29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8" name="椭圆 16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 dirty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6" name="TextBox 294"/>
            <p:cNvSpPr txBox="1"/>
            <p:nvPr/>
          </p:nvSpPr>
          <p:spPr>
            <a:xfrm>
              <a:off x="7555666" y="4199440"/>
              <a:ext cx="991078" cy="485279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6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56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689452" y="3313749"/>
            <a:ext cx="1177994" cy="1177807"/>
            <a:chOff x="8854229" y="3773382"/>
            <a:chExt cx="1356434" cy="1356924"/>
          </a:xfrm>
        </p:grpSpPr>
        <p:grpSp>
          <p:nvGrpSpPr>
            <p:cNvPr id="172" name="组合 171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6" name="同心圆 30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5" name="椭圆 17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3" name="TextBox 301"/>
            <p:cNvSpPr txBox="1"/>
            <p:nvPr/>
          </p:nvSpPr>
          <p:spPr>
            <a:xfrm>
              <a:off x="9068721" y="4180595"/>
              <a:ext cx="1015119" cy="531375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170500" y="3101713"/>
            <a:ext cx="1602131" cy="1601875"/>
            <a:chOff x="10559621" y="3529102"/>
            <a:chExt cx="1844818" cy="1845484"/>
          </a:xfrm>
        </p:grpSpPr>
        <p:grpSp>
          <p:nvGrpSpPr>
            <p:cNvPr id="179" name="组合 178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181" name="组合 18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83" name="同心圆 31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black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880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20" kern="0">
                    <a:solidFill>
                      <a:prstClr val="white"/>
                    </a:solidFill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2" name="椭圆 18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880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2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0" name="TextBox 308"/>
            <p:cNvSpPr txBox="1"/>
            <p:nvPr/>
          </p:nvSpPr>
          <p:spPr>
            <a:xfrm>
              <a:off x="10948736" y="4180595"/>
              <a:ext cx="1097152" cy="531375"/>
            </a:xfrm>
            <a:prstGeom prst="rect">
              <a:avLst/>
            </a:prstGeom>
            <a:noFill/>
          </p:spPr>
          <p:txBody>
            <a:bodyPr wrap="square" lIns="179530" tIns="89765" rIns="179530" bIns="89765" rtlCol="0">
              <a:spAutoFit/>
            </a:bodyPr>
            <a:lstStyle/>
            <a:p>
              <a:pPr defTabSz="11880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82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76397" y="1812608"/>
            <a:ext cx="2522392" cy="1419030"/>
            <a:chOff x="689131" y="1318791"/>
            <a:chExt cx="1631535" cy="1036935"/>
          </a:xfrm>
        </p:grpSpPr>
        <p:sp>
          <p:nvSpPr>
            <p:cNvPr id="186" name="TextBox 314"/>
            <p:cNvSpPr txBox="1"/>
            <p:nvPr/>
          </p:nvSpPr>
          <p:spPr>
            <a:xfrm>
              <a:off x="800766" y="1667530"/>
              <a:ext cx="1363987" cy="429497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188" name="直接连接符 18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89" name="TextBox 317"/>
              <p:cNvSpPr txBox="1"/>
              <p:nvPr/>
            </p:nvSpPr>
            <p:spPr>
              <a:xfrm>
                <a:off x="689131" y="1318791"/>
                <a:ext cx="1631535" cy="350709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3320289" y="1931013"/>
            <a:ext cx="2046541" cy="1254205"/>
            <a:chOff x="873900" y="1541325"/>
            <a:chExt cx="1166203" cy="814401"/>
          </a:xfrm>
        </p:grpSpPr>
        <p:sp>
          <p:nvSpPr>
            <p:cNvPr id="191" name="TextBox 319"/>
            <p:cNvSpPr txBox="1"/>
            <p:nvPr/>
          </p:nvSpPr>
          <p:spPr>
            <a:xfrm>
              <a:off x="873900" y="1767302"/>
              <a:ext cx="1166203" cy="381654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193" name="直接连接符 192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94" name="TextBox 322"/>
              <p:cNvSpPr txBox="1"/>
              <p:nvPr/>
            </p:nvSpPr>
            <p:spPr>
              <a:xfrm>
                <a:off x="947384" y="1541325"/>
                <a:ext cx="1008112" cy="311643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>
            <a:off x="5846083" y="1812606"/>
            <a:ext cx="2129686" cy="1365575"/>
            <a:chOff x="873900" y="1541325"/>
            <a:chExt cx="1166203" cy="814401"/>
          </a:xfrm>
        </p:grpSpPr>
        <p:sp>
          <p:nvSpPr>
            <p:cNvPr id="196" name="TextBox 324"/>
            <p:cNvSpPr txBox="1"/>
            <p:nvPr/>
          </p:nvSpPr>
          <p:spPr>
            <a:xfrm>
              <a:off x="873900" y="1767302"/>
              <a:ext cx="1166203" cy="350528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198" name="直接连接符 19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99" name="TextBox 327"/>
              <p:cNvSpPr txBox="1"/>
              <p:nvPr/>
            </p:nvSpPr>
            <p:spPr>
              <a:xfrm>
                <a:off x="947384" y="1541325"/>
                <a:ext cx="1008112" cy="286226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200" name="组合 199"/>
          <p:cNvGrpSpPr/>
          <p:nvPr/>
        </p:nvGrpSpPr>
        <p:grpSpPr>
          <a:xfrm>
            <a:off x="8883174" y="1878203"/>
            <a:ext cx="2014495" cy="1061796"/>
            <a:chOff x="873900" y="1541325"/>
            <a:chExt cx="1166203" cy="652383"/>
          </a:xfrm>
        </p:grpSpPr>
        <p:sp>
          <p:nvSpPr>
            <p:cNvPr id="201" name="TextBox 329"/>
            <p:cNvSpPr txBox="1"/>
            <p:nvPr/>
          </p:nvSpPr>
          <p:spPr>
            <a:xfrm>
              <a:off x="873900" y="1767302"/>
              <a:ext cx="1166203" cy="361128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203" name="直接连接符 202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204" name="TextBox 332"/>
              <p:cNvSpPr txBox="1"/>
              <p:nvPr/>
            </p:nvSpPr>
            <p:spPr>
              <a:xfrm>
                <a:off x="947384" y="1541325"/>
                <a:ext cx="1008112" cy="294882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2026547" y="4601488"/>
            <a:ext cx="2110500" cy="1188725"/>
            <a:chOff x="873900" y="1340833"/>
            <a:chExt cx="1166203" cy="843564"/>
          </a:xfrm>
        </p:grpSpPr>
        <p:sp>
          <p:nvSpPr>
            <p:cNvPr id="206" name="TextBox 334"/>
            <p:cNvSpPr txBox="1"/>
            <p:nvPr/>
          </p:nvSpPr>
          <p:spPr>
            <a:xfrm>
              <a:off x="873900" y="1767301"/>
              <a:ext cx="1166203" cy="417096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207" name="组合 206"/>
            <p:cNvGrpSpPr/>
            <p:nvPr/>
          </p:nvGrpSpPr>
          <p:grpSpPr>
            <a:xfrm>
              <a:off x="947384" y="1340833"/>
              <a:ext cx="1008112" cy="541075"/>
              <a:chOff x="947384" y="1340833"/>
              <a:chExt cx="1008112" cy="541075"/>
            </a:xfrm>
          </p:grpSpPr>
          <p:cxnSp>
            <p:nvCxnSpPr>
              <p:cNvPr id="208" name="直接连接符 207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209" name="TextBox 337"/>
              <p:cNvSpPr txBox="1"/>
              <p:nvPr/>
            </p:nvSpPr>
            <p:spPr>
              <a:xfrm>
                <a:off x="947384" y="1541325"/>
                <a:ext cx="1008112" cy="340583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210" name="组合 209"/>
          <p:cNvGrpSpPr/>
          <p:nvPr/>
        </p:nvGrpSpPr>
        <p:grpSpPr>
          <a:xfrm>
            <a:off x="4615830" y="4601488"/>
            <a:ext cx="2110500" cy="1188725"/>
            <a:chOff x="873900" y="1340833"/>
            <a:chExt cx="1166203" cy="843564"/>
          </a:xfrm>
        </p:grpSpPr>
        <p:sp>
          <p:nvSpPr>
            <p:cNvPr id="211" name="TextBox 339"/>
            <p:cNvSpPr txBox="1"/>
            <p:nvPr/>
          </p:nvSpPr>
          <p:spPr>
            <a:xfrm>
              <a:off x="873900" y="1767301"/>
              <a:ext cx="1166203" cy="417096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212" name="组合 211"/>
            <p:cNvGrpSpPr/>
            <p:nvPr/>
          </p:nvGrpSpPr>
          <p:grpSpPr>
            <a:xfrm>
              <a:off x="947384" y="1340833"/>
              <a:ext cx="1008112" cy="541075"/>
              <a:chOff x="947384" y="1340833"/>
              <a:chExt cx="1008112" cy="541075"/>
            </a:xfrm>
          </p:grpSpPr>
          <p:cxnSp>
            <p:nvCxnSpPr>
              <p:cNvPr id="213" name="直接连接符 21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214" name="TextBox 342"/>
              <p:cNvSpPr txBox="1"/>
              <p:nvPr/>
            </p:nvSpPr>
            <p:spPr>
              <a:xfrm>
                <a:off x="947384" y="1541325"/>
                <a:ext cx="1008112" cy="340583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215" name="组合 214"/>
          <p:cNvGrpSpPr/>
          <p:nvPr/>
        </p:nvGrpSpPr>
        <p:grpSpPr>
          <a:xfrm>
            <a:off x="7196854" y="4673758"/>
            <a:ext cx="2110500" cy="1188725"/>
            <a:chOff x="873900" y="1340833"/>
            <a:chExt cx="1166203" cy="843564"/>
          </a:xfrm>
        </p:grpSpPr>
        <p:sp>
          <p:nvSpPr>
            <p:cNvPr id="216" name="TextBox 344"/>
            <p:cNvSpPr txBox="1"/>
            <p:nvPr/>
          </p:nvSpPr>
          <p:spPr>
            <a:xfrm>
              <a:off x="873900" y="1767301"/>
              <a:ext cx="1166203" cy="417096"/>
            </a:xfrm>
            <a:prstGeom prst="rect">
              <a:avLst/>
            </a:prstGeom>
            <a:noFill/>
          </p:spPr>
          <p:txBody>
            <a:bodyPr wrap="square" lIns="118781" tIns="59390" rIns="118781" bIns="59390" rtlCol="0">
              <a:spAutoFit/>
            </a:bodyPr>
            <a:lstStyle/>
            <a:p>
              <a:pPr algn="ctr" defTabSz="118808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7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947384" y="1340833"/>
              <a:ext cx="1008112" cy="541075"/>
              <a:chOff x="947384" y="1340833"/>
              <a:chExt cx="1008112" cy="541075"/>
            </a:xfrm>
          </p:grpSpPr>
          <p:cxnSp>
            <p:nvCxnSpPr>
              <p:cNvPr id="218" name="直接连接符 217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219" name="TextBox 347"/>
              <p:cNvSpPr txBox="1"/>
              <p:nvPr/>
            </p:nvSpPr>
            <p:spPr>
              <a:xfrm>
                <a:off x="947384" y="1541325"/>
                <a:ext cx="1008112" cy="340583"/>
              </a:xfrm>
              <a:prstGeom prst="rect">
                <a:avLst/>
              </a:prstGeom>
              <a:noFill/>
            </p:spPr>
            <p:txBody>
              <a:bodyPr wrap="square" lIns="118781" tIns="0" rIns="118781" bIns="0" rtlCol="0" anchor="t">
                <a:spAutoFit/>
              </a:bodyPr>
              <a:lstStyle/>
              <a:p>
                <a:pPr algn="ctr" defTabSz="118808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8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sp>
        <p:nvSpPr>
          <p:cNvPr id="220" name="文本框 219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797">
        <p14:switch dir="r"/>
      </p:transition>
    </mc:Choice>
    <mc:Fallback xmlns="">
      <p:transition spd="slow" advTm="879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1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45337" y="1170125"/>
            <a:ext cx="10609400" cy="96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您的内容打在这里，或者通过复制您的文本后，在此框中选择粘贴，并选择只保留文字。您的内容打在这里，或者通过复制您的文本后，在此框中选择粘贴，并选择只保留文字。您的内容打在这里或者通过复制您的文本后，在此框中选择粘贴，并选择只保留文字。</a:t>
            </a:r>
            <a:endParaRPr lang="zh-CN" altLang="en-US" sz="14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5337" y="2432425"/>
            <a:ext cx="4440473" cy="345789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97294" y="2482728"/>
            <a:ext cx="771634" cy="771634"/>
            <a:chOff x="4589983" y="2663793"/>
            <a:chExt cx="877102" cy="877102"/>
          </a:xfrm>
        </p:grpSpPr>
        <p:grpSp>
          <p:nvGrpSpPr>
            <p:cNvPr id="30" name="组合 29"/>
            <p:cNvGrpSpPr/>
            <p:nvPr/>
          </p:nvGrpSpPr>
          <p:grpSpPr>
            <a:xfrm>
              <a:off x="4589983" y="2663793"/>
              <a:ext cx="877102" cy="877102"/>
              <a:chOff x="304799" y="67309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0"/>
              <p:cNvSpPr/>
              <p:nvPr/>
            </p:nvSpPr>
            <p:spPr>
              <a:xfrm>
                <a:off x="304799" y="67309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5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23925" y="892232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5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32" name="Freeform 15"/>
              <p:cNvSpPr/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35" name="Freeform 17"/>
              <p:cNvSpPr/>
              <p:nvPr/>
            </p:nvSpPr>
            <p:spPr bwMode="auto">
              <a:xfrm>
                <a:off x="4848225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37" name="Freeform 19"/>
              <p:cNvSpPr/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40" name="Freeform 22"/>
              <p:cNvSpPr/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44" name="Freeform 23"/>
              <p:cNvSpPr/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45" name="Freeform 24"/>
              <p:cNvSpPr/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697294" y="3853646"/>
            <a:ext cx="771634" cy="771634"/>
            <a:chOff x="4692046" y="3749516"/>
            <a:chExt cx="877102" cy="877102"/>
          </a:xfrm>
        </p:grpSpPr>
        <p:grpSp>
          <p:nvGrpSpPr>
            <p:cNvPr id="58" name="组合 57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5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5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70" name="Freeform 27"/>
              <p:cNvSpPr/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1" name="Freeform 28"/>
              <p:cNvSpPr/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2" name="Freeform 29"/>
              <p:cNvSpPr/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3" name="Freeform 30"/>
              <p:cNvSpPr/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4" name="Freeform 31"/>
              <p:cNvSpPr/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5" name="Freeform 32"/>
              <p:cNvSpPr/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6" name="Oval 33"/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7" name="Freeform 34"/>
              <p:cNvSpPr/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8" name="Freeform 35"/>
              <p:cNvSpPr/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79" name="Freeform 36"/>
              <p:cNvSpPr/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0" name="Freeform 37"/>
              <p:cNvSpPr/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1" name="Oval 38"/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2" name="Freeform 39"/>
              <p:cNvSpPr/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3" name="Freeform 40"/>
              <p:cNvSpPr/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4" name="Freeform 41"/>
              <p:cNvSpPr/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5" name="Freeform 42"/>
              <p:cNvSpPr/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6" name="Freeform 43"/>
              <p:cNvSpPr/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87" name="Freeform 44"/>
              <p:cNvSpPr/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5697294" y="5224560"/>
            <a:ext cx="771634" cy="771634"/>
            <a:chOff x="5276799" y="5817699"/>
            <a:chExt cx="877102" cy="877102"/>
          </a:xfrm>
        </p:grpSpPr>
        <p:grpSp>
          <p:nvGrpSpPr>
            <p:cNvPr id="91" name="组合 90"/>
            <p:cNvGrpSpPr/>
            <p:nvPr/>
          </p:nvGrpSpPr>
          <p:grpSpPr>
            <a:xfrm>
              <a:off x="5276799" y="5817699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3" name="同心圆 8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5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15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5491718" y="5999083"/>
              <a:ext cx="447265" cy="447265"/>
              <a:chOff x="4219575" y="4668838"/>
              <a:chExt cx="442913" cy="442913"/>
            </a:xfrm>
            <a:solidFill>
              <a:srgbClr val="0070C0"/>
            </a:solidFill>
          </p:grpSpPr>
          <p:sp>
            <p:nvSpPr>
              <p:cNvPr id="93" name="Freeform 5"/>
              <p:cNvSpPr/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  <p:sp>
            <p:nvSpPr>
              <p:cNvPr id="102" name="Freeform 14"/>
              <p:cNvSpPr/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9094" tIns="44547" rIns="89094" bIns="44547" numCol="1" anchor="t" anchorCtr="0" compatLnSpc="1"/>
              <a:lstStyle/>
              <a:p>
                <a:endParaRPr lang="zh-CN" altLang="en-US" sz="1315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6944450" y="2691754"/>
            <a:ext cx="4006745" cy="831918"/>
            <a:chOff x="7127272" y="2681303"/>
            <a:chExt cx="4112228" cy="853819"/>
          </a:xfrm>
        </p:grpSpPr>
        <p:sp>
          <p:nvSpPr>
            <p:cNvPr id="106" name="矩形 105"/>
            <p:cNvSpPr/>
            <p:nvPr/>
          </p:nvSpPr>
          <p:spPr>
            <a:xfrm>
              <a:off x="7127272" y="2681303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107" name="矩形 47"/>
            <p:cNvSpPr>
              <a:spLocks noChangeArrowheads="1"/>
            </p:cNvSpPr>
            <p:nvPr/>
          </p:nvSpPr>
          <p:spPr bwMode="auto">
            <a:xfrm>
              <a:off x="7152672" y="2795743"/>
              <a:ext cx="3713339" cy="62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6814" tIns="33407" rIns="66814" bIns="3340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3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3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8" name="矩形 3"/>
          <p:cNvSpPr>
            <a:spLocks noChangeArrowheads="1"/>
          </p:cNvSpPr>
          <p:nvPr/>
        </p:nvSpPr>
        <p:spPr bwMode="auto">
          <a:xfrm>
            <a:off x="6932076" y="2290497"/>
            <a:ext cx="1635344" cy="3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814" tIns="33407" rIns="66814" bIns="3340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6944450" y="4037672"/>
            <a:ext cx="4006745" cy="831917"/>
            <a:chOff x="7127272" y="4062656"/>
            <a:chExt cx="4112228" cy="853819"/>
          </a:xfrm>
        </p:grpSpPr>
        <p:sp>
          <p:nvSpPr>
            <p:cNvPr id="110" name="矩形 109"/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111" name="矩形 47"/>
            <p:cNvSpPr>
              <a:spLocks noChangeArrowheads="1"/>
            </p:cNvSpPr>
            <p:nvPr/>
          </p:nvSpPr>
          <p:spPr bwMode="auto">
            <a:xfrm>
              <a:off x="7165371" y="4175680"/>
              <a:ext cx="3700639" cy="62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6814" tIns="33407" rIns="66814" bIns="3340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3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3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2" name="矩形 3"/>
          <p:cNvSpPr>
            <a:spLocks noChangeArrowheads="1"/>
          </p:cNvSpPr>
          <p:nvPr/>
        </p:nvSpPr>
        <p:spPr bwMode="auto">
          <a:xfrm>
            <a:off x="6932076" y="3597915"/>
            <a:ext cx="1635344" cy="3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814" tIns="33407" rIns="66814" bIns="3340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6944450" y="5383595"/>
            <a:ext cx="4006745" cy="831918"/>
            <a:chOff x="7127272" y="5444009"/>
            <a:chExt cx="4112228" cy="853819"/>
          </a:xfrm>
        </p:grpSpPr>
        <p:sp>
          <p:nvSpPr>
            <p:cNvPr id="114" name="矩形 113"/>
            <p:cNvSpPr/>
            <p:nvPr/>
          </p:nvSpPr>
          <p:spPr>
            <a:xfrm>
              <a:off x="7127272" y="5444009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115" name="矩形 47"/>
            <p:cNvSpPr>
              <a:spLocks noChangeArrowheads="1"/>
            </p:cNvSpPr>
            <p:nvPr/>
          </p:nvSpPr>
          <p:spPr bwMode="auto">
            <a:xfrm>
              <a:off x="7152670" y="5555617"/>
              <a:ext cx="3713339" cy="62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6814" tIns="33407" rIns="66814" bIns="3340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3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3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6" name="矩形 3"/>
          <p:cNvSpPr>
            <a:spLocks noChangeArrowheads="1"/>
          </p:cNvSpPr>
          <p:nvPr/>
        </p:nvSpPr>
        <p:spPr bwMode="auto">
          <a:xfrm>
            <a:off x="6932076" y="4942456"/>
            <a:ext cx="1635344" cy="3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814" tIns="33407" rIns="66814" bIns="3340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6657336" y="2377117"/>
            <a:ext cx="0" cy="112601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6657336" y="3729920"/>
            <a:ext cx="0" cy="112601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6669711" y="5091911"/>
            <a:ext cx="0" cy="112601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943">
        <p14:switch dir="r"/>
      </p:transition>
    </mc:Choice>
    <mc:Fallback xmlns="">
      <p:transition spd="slow" advTm="8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9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1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9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108" grpId="0"/>
      <p:bldP spid="112" grpId="0"/>
      <p:bldP spid="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50798" y="1214927"/>
            <a:ext cx="5256213" cy="4319588"/>
            <a:chOff x="2617449" y="839788"/>
            <a:chExt cx="5256213" cy="4319588"/>
          </a:xfrm>
          <a:solidFill>
            <a:schemeClr val="bg1">
              <a:lumMod val="75000"/>
            </a:schemeClr>
          </a:solidFill>
        </p:grpSpPr>
        <p:sp>
          <p:nvSpPr>
            <p:cNvPr id="47" name="Freeform 4"/>
            <p:cNvSpPr/>
            <p:nvPr/>
          </p:nvSpPr>
          <p:spPr bwMode="auto">
            <a:xfrm>
              <a:off x="6683037" y="839788"/>
              <a:ext cx="1190625" cy="1057275"/>
            </a:xfrm>
            <a:custGeom>
              <a:avLst/>
              <a:gdLst>
                <a:gd name="T0" fmla="*/ 332 w 1088"/>
                <a:gd name="T1" fmla="*/ 807 h 988"/>
                <a:gd name="T2" fmla="*/ 394 w 1088"/>
                <a:gd name="T3" fmla="*/ 879 h 988"/>
                <a:gd name="T4" fmla="*/ 441 w 1088"/>
                <a:gd name="T5" fmla="*/ 869 h 988"/>
                <a:gd name="T6" fmla="*/ 502 w 1088"/>
                <a:gd name="T7" fmla="*/ 874 h 988"/>
                <a:gd name="T8" fmla="*/ 567 w 1088"/>
                <a:gd name="T9" fmla="*/ 859 h 988"/>
                <a:gd name="T10" fmla="*/ 614 w 1088"/>
                <a:gd name="T11" fmla="*/ 915 h 988"/>
                <a:gd name="T12" fmla="*/ 651 w 1088"/>
                <a:gd name="T13" fmla="*/ 929 h 988"/>
                <a:gd name="T14" fmla="*/ 695 w 1088"/>
                <a:gd name="T15" fmla="*/ 957 h 988"/>
                <a:gd name="T16" fmla="*/ 707 w 1088"/>
                <a:gd name="T17" fmla="*/ 903 h 988"/>
                <a:gd name="T18" fmla="*/ 754 w 1088"/>
                <a:gd name="T19" fmla="*/ 959 h 988"/>
                <a:gd name="T20" fmla="*/ 797 w 1088"/>
                <a:gd name="T21" fmla="*/ 984 h 988"/>
                <a:gd name="T22" fmla="*/ 843 w 1088"/>
                <a:gd name="T23" fmla="*/ 927 h 988"/>
                <a:gd name="T24" fmla="*/ 873 w 1088"/>
                <a:gd name="T25" fmla="*/ 922 h 988"/>
                <a:gd name="T26" fmla="*/ 922 w 1088"/>
                <a:gd name="T27" fmla="*/ 957 h 988"/>
                <a:gd name="T28" fmla="*/ 964 w 1088"/>
                <a:gd name="T29" fmla="*/ 959 h 988"/>
                <a:gd name="T30" fmla="*/ 950 w 1088"/>
                <a:gd name="T31" fmla="*/ 881 h 988"/>
                <a:gd name="T32" fmla="*/ 929 w 1088"/>
                <a:gd name="T33" fmla="*/ 786 h 988"/>
                <a:gd name="T34" fmla="*/ 1035 w 1088"/>
                <a:gd name="T35" fmla="*/ 744 h 988"/>
                <a:gd name="T36" fmla="*/ 1045 w 1088"/>
                <a:gd name="T37" fmla="*/ 697 h 988"/>
                <a:gd name="T38" fmla="*/ 1058 w 1088"/>
                <a:gd name="T39" fmla="*/ 651 h 988"/>
                <a:gd name="T40" fmla="*/ 1063 w 1088"/>
                <a:gd name="T41" fmla="*/ 468 h 988"/>
                <a:gd name="T42" fmla="*/ 1059 w 1088"/>
                <a:gd name="T43" fmla="*/ 388 h 988"/>
                <a:gd name="T44" fmla="*/ 1053 w 1088"/>
                <a:gd name="T45" fmla="*/ 352 h 988"/>
                <a:gd name="T46" fmla="*/ 983 w 1088"/>
                <a:gd name="T47" fmla="*/ 406 h 988"/>
                <a:gd name="T48" fmla="*/ 909 w 1088"/>
                <a:gd name="T49" fmla="*/ 473 h 988"/>
                <a:gd name="T50" fmla="*/ 777 w 1088"/>
                <a:gd name="T51" fmla="*/ 473 h 988"/>
                <a:gd name="T52" fmla="*/ 761 w 1088"/>
                <a:gd name="T53" fmla="*/ 422 h 988"/>
                <a:gd name="T54" fmla="*/ 715 w 1088"/>
                <a:gd name="T55" fmla="*/ 388 h 988"/>
                <a:gd name="T56" fmla="*/ 629 w 1088"/>
                <a:gd name="T57" fmla="*/ 366 h 988"/>
                <a:gd name="T58" fmla="*/ 559 w 1088"/>
                <a:gd name="T59" fmla="*/ 358 h 988"/>
                <a:gd name="T60" fmla="*/ 497 w 1088"/>
                <a:gd name="T61" fmla="*/ 314 h 988"/>
                <a:gd name="T62" fmla="*/ 467 w 1088"/>
                <a:gd name="T63" fmla="*/ 263 h 988"/>
                <a:gd name="T64" fmla="*/ 424 w 1088"/>
                <a:gd name="T65" fmla="*/ 208 h 988"/>
                <a:gd name="T66" fmla="*/ 370 w 1088"/>
                <a:gd name="T67" fmla="*/ 122 h 988"/>
                <a:gd name="T68" fmla="*/ 313 w 1088"/>
                <a:gd name="T69" fmla="*/ 35 h 988"/>
                <a:gd name="T70" fmla="*/ 221 w 1088"/>
                <a:gd name="T71" fmla="*/ 21 h 988"/>
                <a:gd name="T72" fmla="*/ 118 w 1088"/>
                <a:gd name="T73" fmla="*/ 0 h 988"/>
                <a:gd name="T74" fmla="*/ 4 w 1088"/>
                <a:gd name="T75" fmla="*/ 49 h 988"/>
                <a:gd name="T76" fmla="*/ 0 w 1088"/>
                <a:gd name="T77" fmla="*/ 139 h 988"/>
                <a:gd name="T78" fmla="*/ 50 w 1088"/>
                <a:gd name="T79" fmla="*/ 173 h 988"/>
                <a:gd name="T80" fmla="*/ 110 w 1088"/>
                <a:gd name="T81" fmla="*/ 161 h 988"/>
                <a:gd name="T82" fmla="*/ 123 w 1088"/>
                <a:gd name="T83" fmla="*/ 223 h 988"/>
                <a:gd name="T84" fmla="*/ 197 w 1088"/>
                <a:gd name="T85" fmla="*/ 257 h 988"/>
                <a:gd name="T86" fmla="*/ 242 w 1088"/>
                <a:gd name="T87" fmla="*/ 238 h 988"/>
                <a:gd name="T88" fmla="*/ 370 w 1088"/>
                <a:gd name="T89" fmla="*/ 245 h 988"/>
                <a:gd name="T90" fmla="*/ 350 w 1088"/>
                <a:gd name="T91" fmla="*/ 417 h 988"/>
                <a:gd name="T92" fmla="*/ 332 w 1088"/>
                <a:gd name="T93" fmla="*/ 471 h 988"/>
                <a:gd name="T94" fmla="*/ 325 w 1088"/>
                <a:gd name="T95" fmla="*/ 582 h 988"/>
                <a:gd name="T96" fmla="*/ 295 w 1088"/>
                <a:gd name="T97" fmla="*/ 558 h 988"/>
                <a:gd name="T98" fmla="*/ 229 w 1088"/>
                <a:gd name="T99" fmla="*/ 659 h 988"/>
                <a:gd name="T100" fmla="*/ 202 w 1088"/>
                <a:gd name="T101" fmla="*/ 708 h 988"/>
                <a:gd name="T102" fmla="*/ 295 w 1088"/>
                <a:gd name="T103" fmla="*/ 742 h 988"/>
                <a:gd name="T104" fmla="*/ 295 w 1088"/>
                <a:gd name="T105" fmla="*/ 762 h 988"/>
                <a:gd name="T106" fmla="*/ 262 w 1088"/>
                <a:gd name="T107" fmla="*/ 80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4793912" y="892176"/>
              <a:ext cx="2314575" cy="2038350"/>
            </a:xfrm>
            <a:custGeom>
              <a:avLst/>
              <a:gdLst>
                <a:gd name="T0" fmla="*/ 690 w 2117"/>
                <a:gd name="T1" fmla="*/ 1843 h 1903"/>
                <a:gd name="T2" fmla="*/ 782 w 2117"/>
                <a:gd name="T3" fmla="*/ 1683 h 1903"/>
                <a:gd name="T4" fmla="*/ 849 w 2117"/>
                <a:gd name="T5" fmla="*/ 1833 h 1903"/>
                <a:gd name="T6" fmla="*/ 932 w 2117"/>
                <a:gd name="T7" fmla="*/ 1866 h 1903"/>
                <a:gd name="T8" fmla="*/ 1039 w 2117"/>
                <a:gd name="T9" fmla="*/ 1706 h 1903"/>
                <a:gd name="T10" fmla="*/ 1151 w 2117"/>
                <a:gd name="T11" fmla="*/ 1652 h 1903"/>
                <a:gd name="T12" fmla="*/ 1279 w 2117"/>
                <a:gd name="T13" fmla="*/ 1550 h 1903"/>
                <a:gd name="T14" fmla="*/ 1356 w 2117"/>
                <a:gd name="T15" fmla="*/ 1448 h 1903"/>
                <a:gd name="T16" fmla="*/ 1430 w 2117"/>
                <a:gd name="T17" fmla="*/ 1334 h 1903"/>
                <a:gd name="T18" fmla="*/ 1505 w 2117"/>
                <a:gd name="T19" fmla="*/ 1339 h 1903"/>
                <a:gd name="T20" fmla="*/ 1591 w 2117"/>
                <a:gd name="T21" fmla="*/ 1312 h 1903"/>
                <a:gd name="T22" fmla="*/ 1700 w 2117"/>
                <a:gd name="T23" fmla="*/ 1303 h 1903"/>
                <a:gd name="T24" fmla="*/ 1803 w 2117"/>
                <a:gd name="T25" fmla="*/ 1342 h 1903"/>
                <a:gd name="T26" fmla="*/ 1859 w 2117"/>
                <a:gd name="T27" fmla="*/ 1300 h 1903"/>
                <a:gd name="T28" fmla="*/ 1967 w 2117"/>
                <a:gd name="T29" fmla="*/ 1198 h 1903"/>
                <a:gd name="T30" fmla="*/ 2060 w 2117"/>
                <a:gd name="T31" fmla="*/ 1146 h 1903"/>
                <a:gd name="T32" fmla="*/ 2085 w 2117"/>
                <a:gd name="T33" fmla="*/ 1060 h 1903"/>
                <a:gd name="T34" fmla="*/ 1971 w 2117"/>
                <a:gd name="T35" fmla="*/ 996 h 1903"/>
                <a:gd name="T36" fmla="*/ 1944 w 2117"/>
                <a:gd name="T37" fmla="*/ 870 h 1903"/>
                <a:gd name="T38" fmla="*/ 1979 w 2117"/>
                <a:gd name="T39" fmla="*/ 828 h 1903"/>
                <a:gd name="T40" fmla="*/ 1992 w 2117"/>
                <a:gd name="T41" fmla="*/ 729 h 1903"/>
                <a:gd name="T42" fmla="*/ 1992 w 2117"/>
                <a:gd name="T43" fmla="*/ 704 h 1903"/>
                <a:gd name="T44" fmla="*/ 2017 w 2117"/>
                <a:gd name="T45" fmla="*/ 518 h 1903"/>
                <a:gd name="T46" fmla="*/ 2058 w 2117"/>
                <a:gd name="T47" fmla="*/ 538 h 1903"/>
                <a:gd name="T48" fmla="*/ 2073 w 2117"/>
                <a:gd name="T49" fmla="*/ 297 h 1903"/>
                <a:gd name="T50" fmla="*/ 1939 w 2117"/>
                <a:gd name="T51" fmla="*/ 194 h 1903"/>
                <a:gd name="T52" fmla="*/ 1836 w 2117"/>
                <a:gd name="T53" fmla="*/ 132 h 1903"/>
                <a:gd name="T54" fmla="*/ 1734 w 2117"/>
                <a:gd name="T55" fmla="*/ 98 h 1903"/>
                <a:gd name="T56" fmla="*/ 1715 w 2117"/>
                <a:gd name="T57" fmla="*/ 0 h 1903"/>
                <a:gd name="T58" fmla="*/ 1674 w 2117"/>
                <a:gd name="T59" fmla="*/ 98 h 1903"/>
                <a:gd name="T60" fmla="*/ 1622 w 2117"/>
                <a:gd name="T61" fmla="*/ 358 h 1903"/>
                <a:gd name="T62" fmla="*/ 1485 w 2117"/>
                <a:gd name="T63" fmla="*/ 463 h 1903"/>
                <a:gd name="T64" fmla="*/ 1393 w 2117"/>
                <a:gd name="T65" fmla="*/ 646 h 1903"/>
                <a:gd name="T66" fmla="*/ 1537 w 2117"/>
                <a:gd name="T67" fmla="*/ 679 h 1903"/>
                <a:gd name="T68" fmla="*/ 1739 w 2117"/>
                <a:gd name="T69" fmla="*/ 746 h 1903"/>
                <a:gd name="T70" fmla="*/ 1596 w 2117"/>
                <a:gd name="T71" fmla="*/ 807 h 1903"/>
                <a:gd name="T72" fmla="*/ 1479 w 2117"/>
                <a:gd name="T73" fmla="*/ 884 h 1903"/>
                <a:gd name="T74" fmla="*/ 1326 w 2117"/>
                <a:gd name="T75" fmla="*/ 1023 h 1903"/>
                <a:gd name="T76" fmla="*/ 1143 w 2117"/>
                <a:gd name="T77" fmla="*/ 1051 h 1903"/>
                <a:gd name="T78" fmla="*/ 1104 w 2117"/>
                <a:gd name="T79" fmla="*/ 1226 h 1903"/>
                <a:gd name="T80" fmla="*/ 825 w 2117"/>
                <a:gd name="T81" fmla="*/ 1345 h 1903"/>
                <a:gd name="T82" fmla="*/ 583 w 2117"/>
                <a:gd name="T83" fmla="*/ 1420 h 1903"/>
                <a:gd name="T84" fmla="*/ 212 w 2117"/>
                <a:gd name="T85" fmla="*/ 1332 h 1903"/>
                <a:gd name="T86" fmla="*/ 12 w 2117"/>
                <a:gd name="T87" fmla="*/ 1398 h 1903"/>
                <a:gd name="T88" fmla="*/ 127 w 2117"/>
                <a:gd name="T89" fmla="*/ 1527 h 1903"/>
                <a:gd name="T90" fmla="*/ 240 w 2117"/>
                <a:gd name="T91" fmla="*/ 1576 h 1903"/>
                <a:gd name="T92" fmla="*/ 274 w 2117"/>
                <a:gd name="T93" fmla="*/ 1678 h 1903"/>
                <a:gd name="T94" fmla="*/ 394 w 2117"/>
                <a:gd name="T95" fmla="*/ 1744 h 1903"/>
                <a:gd name="T96" fmla="*/ 566 w 2117"/>
                <a:gd name="T97" fmla="*/ 1729 h 1903"/>
                <a:gd name="T98" fmla="*/ 510 w 2117"/>
                <a:gd name="T99" fmla="*/ 181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2617449" y="1457326"/>
              <a:ext cx="2101850" cy="1558925"/>
            </a:xfrm>
            <a:custGeom>
              <a:avLst/>
              <a:gdLst>
                <a:gd name="T0" fmla="*/ 1318 w 1922"/>
                <a:gd name="T1" fmla="*/ 50 h 1456"/>
                <a:gd name="T2" fmla="*/ 1377 w 1922"/>
                <a:gd name="T3" fmla="*/ 123 h 1456"/>
                <a:gd name="T4" fmla="*/ 1460 w 1922"/>
                <a:gd name="T5" fmla="*/ 177 h 1456"/>
                <a:gd name="T6" fmla="*/ 1532 w 1922"/>
                <a:gd name="T7" fmla="*/ 319 h 1456"/>
                <a:gd name="T8" fmla="*/ 1492 w 1922"/>
                <a:gd name="T9" fmla="*/ 427 h 1456"/>
                <a:gd name="T10" fmla="*/ 1701 w 1922"/>
                <a:gd name="T11" fmla="*/ 521 h 1456"/>
                <a:gd name="T12" fmla="*/ 1846 w 1922"/>
                <a:gd name="T13" fmla="*/ 627 h 1456"/>
                <a:gd name="T14" fmla="*/ 1921 w 1922"/>
                <a:gd name="T15" fmla="*/ 788 h 1456"/>
                <a:gd name="T16" fmla="*/ 1867 w 1922"/>
                <a:gd name="T17" fmla="*/ 858 h 1456"/>
                <a:gd name="T18" fmla="*/ 1673 w 1922"/>
                <a:gd name="T19" fmla="*/ 965 h 1456"/>
                <a:gd name="T20" fmla="*/ 1645 w 1922"/>
                <a:gd name="T21" fmla="*/ 1133 h 1456"/>
                <a:gd name="T22" fmla="*/ 1370 w 1922"/>
                <a:gd name="T23" fmla="*/ 1215 h 1456"/>
                <a:gd name="T24" fmla="*/ 1419 w 1922"/>
                <a:gd name="T25" fmla="*/ 1367 h 1456"/>
                <a:gd name="T26" fmla="*/ 1389 w 1922"/>
                <a:gd name="T27" fmla="*/ 1416 h 1456"/>
                <a:gd name="T28" fmla="*/ 1349 w 1922"/>
                <a:gd name="T29" fmla="*/ 1455 h 1456"/>
                <a:gd name="T30" fmla="*/ 1240 w 1922"/>
                <a:gd name="T31" fmla="*/ 1427 h 1456"/>
                <a:gd name="T32" fmla="*/ 1053 w 1922"/>
                <a:gd name="T33" fmla="*/ 1401 h 1456"/>
                <a:gd name="T34" fmla="*/ 865 w 1922"/>
                <a:gd name="T35" fmla="*/ 1434 h 1456"/>
                <a:gd name="T36" fmla="*/ 719 w 1922"/>
                <a:gd name="T37" fmla="*/ 1411 h 1456"/>
                <a:gd name="T38" fmla="*/ 553 w 1922"/>
                <a:gd name="T39" fmla="*/ 1425 h 1456"/>
                <a:gd name="T40" fmla="*/ 459 w 1922"/>
                <a:gd name="T41" fmla="*/ 1379 h 1456"/>
                <a:gd name="T42" fmla="*/ 359 w 1922"/>
                <a:gd name="T43" fmla="*/ 1311 h 1456"/>
                <a:gd name="T44" fmla="*/ 146 w 1922"/>
                <a:gd name="T45" fmla="*/ 1272 h 1456"/>
                <a:gd name="T46" fmla="*/ 118 w 1922"/>
                <a:gd name="T47" fmla="*/ 1189 h 1456"/>
                <a:gd name="T48" fmla="*/ 74 w 1922"/>
                <a:gd name="T49" fmla="*/ 1131 h 1456"/>
                <a:gd name="T50" fmla="*/ 41 w 1922"/>
                <a:gd name="T51" fmla="*/ 1074 h 1456"/>
                <a:gd name="T52" fmla="*/ 71 w 1922"/>
                <a:gd name="T53" fmla="*/ 1007 h 1456"/>
                <a:gd name="T54" fmla="*/ 9 w 1922"/>
                <a:gd name="T55" fmla="*/ 926 h 1456"/>
                <a:gd name="T56" fmla="*/ 7 w 1922"/>
                <a:gd name="T57" fmla="*/ 840 h 1456"/>
                <a:gd name="T58" fmla="*/ 44 w 1922"/>
                <a:gd name="T59" fmla="*/ 783 h 1456"/>
                <a:gd name="T60" fmla="*/ 151 w 1922"/>
                <a:gd name="T61" fmla="*/ 746 h 1456"/>
                <a:gd name="T62" fmla="*/ 203 w 1922"/>
                <a:gd name="T63" fmla="*/ 750 h 1456"/>
                <a:gd name="T64" fmla="*/ 267 w 1922"/>
                <a:gd name="T65" fmla="*/ 780 h 1456"/>
                <a:gd name="T66" fmla="*/ 459 w 1922"/>
                <a:gd name="T67" fmla="*/ 713 h 1456"/>
                <a:gd name="T68" fmla="*/ 625 w 1922"/>
                <a:gd name="T69" fmla="*/ 606 h 1456"/>
                <a:gd name="T70" fmla="*/ 676 w 1922"/>
                <a:gd name="T71" fmla="*/ 560 h 1456"/>
                <a:gd name="T72" fmla="*/ 647 w 1922"/>
                <a:gd name="T73" fmla="*/ 380 h 1456"/>
                <a:gd name="T74" fmla="*/ 794 w 1922"/>
                <a:gd name="T75" fmla="*/ 349 h 1456"/>
                <a:gd name="T76" fmla="*/ 857 w 1922"/>
                <a:gd name="T77" fmla="*/ 380 h 1456"/>
                <a:gd name="T78" fmla="*/ 932 w 1922"/>
                <a:gd name="T79" fmla="*/ 183 h 1456"/>
                <a:gd name="T80" fmla="*/ 1048 w 1922"/>
                <a:gd name="T81" fmla="*/ 207 h 1456"/>
                <a:gd name="T82" fmla="*/ 1147 w 1922"/>
                <a:gd name="T83" fmla="*/ 92 h 1456"/>
                <a:gd name="T84" fmla="*/ 1238 w 1922"/>
                <a:gd name="T85" fmla="*/ 41 h 1456"/>
                <a:gd name="T86" fmla="*/ 1310 w 1922"/>
                <a:gd name="T87" fmla="*/ 1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6733837" y="2027238"/>
              <a:ext cx="596900" cy="568325"/>
            </a:xfrm>
            <a:custGeom>
              <a:avLst/>
              <a:gdLst>
                <a:gd name="T0" fmla="*/ 453 w 548"/>
                <a:gd name="T1" fmla="*/ 368 h 530"/>
                <a:gd name="T2" fmla="*/ 508 w 548"/>
                <a:gd name="T3" fmla="*/ 281 h 530"/>
                <a:gd name="T4" fmla="*/ 547 w 548"/>
                <a:gd name="T5" fmla="*/ 239 h 530"/>
                <a:gd name="T6" fmla="*/ 542 w 548"/>
                <a:gd name="T7" fmla="*/ 197 h 530"/>
                <a:gd name="T8" fmla="*/ 503 w 548"/>
                <a:gd name="T9" fmla="*/ 153 h 530"/>
                <a:gd name="T10" fmla="*/ 497 w 548"/>
                <a:gd name="T11" fmla="*/ 117 h 530"/>
                <a:gd name="T12" fmla="*/ 429 w 548"/>
                <a:gd name="T13" fmla="*/ 22 h 530"/>
                <a:gd name="T14" fmla="*/ 423 w 548"/>
                <a:gd name="T15" fmla="*/ 32 h 530"/>
                <a:gd name="T16" fmla="*/ 411 w 548"/>
                <a:gd name="T17" fmla="*/ 45 h 530"/>
                <a:gd name="T18" fmla="*/ 382 w 548"/>
                <a:gd name="T19" fmla="*/ 13 h 530"/>
                <a:gd name="T20" fmla="*/ 337 w 548"/>
                <a:gd name="T21" fmla="*/ 0 h 530"/>
                <a:gd name="T22" fmla="*/ 337 w 548"/>
                <a:gd name="T23" fmla="*/ 13 h 530"/>
                <a:gd name="T24" fmla="*/ 337 w 548"/>
                <a:gd name="T25" fmla="*/ 32 h 530"/>
                <a:gd name="T26" fmla="*/ 320 w 548"/>
                <a:gd name="T27" fmla="*/ 47 h 530"/>
                <a:gd name="T28" fmla="*/ 283 w 548"/>
                <a:gd name="T29" fmla="*/ 82 h 530"/>
                <a:gd name="T30" fmla="*/ 246 w 548"/>
                <a:gd name="T31" fmla="*/ 82 h 530"/>
                <a:gd name="T32" fmla="*/ 232 w 548"/>
                <a:gd name="T33" fmla="*/ 107 h 530"/>
                <a:gd name="T34" fmla="*/ 218 w 548"/>
                <a:gd name="T35" fmla="*/ 107 h 530"/>
                <a:gd name="T36" fmla="*/ 191 w 548"/>
                <a:gd name="T37" fmla="*/ 134 h 530"/>
                <a:gd name="T38" fmla="*/ 175 w 548"/>
                <a:gd name="T39" fmla="*/ 134 h 530"/>
                <a:gd name="T40" fmla="*/ 144 w 548"/>
                <a:gd name="T41" fmla="*/ 166 h 530"/>
                <a:gd name="T42" fmla="*/ 125 w 548"/>
                <a:gd name="T43" fmla="*/ 171 h 530"/>
                <a:gd name="T44" fmla="*/ 82 w 548"/>
                <a:gd name="T45" fmla="*/ 235 h 530"/>
                <a:gd name="T46" fmla="*/ 55 w 548"/>
                <a:gd name="T47" fmla="*/ 196 h 530"/>
                <a:gd name="T48" fmla="*/ 26 w 548"/>
                <a:gd name="T49" fmla="*/ 176 h 530"/>
                <a:gd name="T50" fmla="*/ 12 w 548"/>
                <a:gd name="T51" fmla="*/ 190 h 530"/>
                <a:gd name="T52" fmla="*/ 28 w 548"/>
                <a:gd name="T53" fmla="*/ 277 h 530"/>
                <a:gd name="T54" fmla="*/ 14 w 548"/>
                <a:gd name="T55" fmla="*/ 307 h 530"/>
                <a:gd name="T56" fmla="*/ 0 w 548"/>
                <a:gd name="T57" fmla="*/ 350 h 530"/>
                <a:gd name="T58" fmla="*/ 42 w 548"/>
                <a:gd name="T59" fmla="*/ 377 h 530"/>
                <a:gd name="T60" fmla="*/ 62 w 548"/>
                <a:gd name="T61" fmla="*/ 380 h 530"/>
                <a:gd name="T62" fmla="*/ 92 w 548"/>
                <a:gd name="T63" fmla="*/ 421 h 530"/>
                <a:gd name="T64" fmla="*/ 115 w 548"/>
                <a:gd name="T65" fmla="*/ 409 h 530"/>
                <a:gd name="T66" fmla="*/ 149 w 548"/>
                <a:gd name="T67" fmla="*/ 368 h 530"/>
                <a:gd name="T68" fmla="*/ 182 w 548"/>
                <a:gd name="T69" fmla="*/ 308 h 530"/>
                <a:gd name="T70" fmla="*/ 240 w 548"/>
                <a:gd name="T71" fmla="*/ 296 h 530"/>
                <a:gd name="T72" fmla="*/ 276 w 548"/>
                <a:gd name="T73" fmla="*/ 332 h 530"/>
                <a:gd name="T74" fmla="*/ 251 w 548"/>
                <a:gd name="T75" fmla="*/ 392 h 530"/>
                <a:gd name="T76" fmla="*/ 218 w 548"/>
                <a:gd name="T77" fmla="*/ 445 h 530"/>
                <a:gd name="T78" fmla="*/ 246 w 548"/>
                <a:gd name="T79" fmla="*/ 467 h 530"/>
                <a:gd name="T80" fmla="*/ 246 w 548"/>
                <a:gd name="T81" fmla="*/ 494 h 530"/>
                <a:gd name="T82" fmla="*/ 223 w 548"/>
                <a:gd name="T83" fmla="*/ 518 h 530"/>
                <a:gd name="T84" fmla="*/ 228 w 548"/>
                <a:gd name="T85" fmla="*/ 529 h 530"/>
                <a:gd name="T86" fmla="*/ 269 w 548"/>
                <a:gd name="T87" fmla="*/ 507 h 530"/>
                <a:gd name="T88" fmla="*/ 330 w 548"/>
                <a:gd name="T89" fmla="*/ 425 h 530"/>
                <a:gd name="T90" fmla="*/ 423 w 548"/>
                <a:gd name="T91" fmla="*/ 374 h 530"/>
                <a:gd name="T92" fmla="*/ 453 w 548"/>
                <a:gd name="T93" fmla="*/ 36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6878299" y="1706563"/>
              <a:ext cx="869950" cy="579438"/>
            </a:xfrm>
            <a:custGeom>
              <a:avLst/>
              <a:gdLst>
                <a:gd name="T0" fmla="*/ 768 w 793"/>
                <a:gd name="T1" fmla="*/ 148 h 540"/>
                <a:gd name="T2" fmla="*/ 705 w 793"/>
                <a:gd name="T3" fmla="*/ 136 h 540"/>
                <a:gd name="T4" fmla="*/ 681 w 793"/>
                <a:gd name="T5" fmla="*/ 133 h 540"/>
                <a:gd name="T6" fmla="*/ 625 w 793"/>
                <a:gd name="T7" fmla="*/ 163 h 540"/>
                <a:gd name="T8" fmla="*/ 600 w 793"/>
                <a:gd name="T9" fmla="*/ 178 h 540"/>
                <a:gd name="T10" fmla="*/ 554 w 793"/>
                <a:gd name="T11" fmla="*/ 144 h 540"/>
                <a:gd name="T12" fmla="*/ 511 w 793"/>
                <a:gd name="T13" fmla="*/ 108 h 540"/>
                <a:gd name="T14" fmla="*/ 504 w 793"/>
                <a:gd name="T15" fmla="*/ 156 h 540"/>
                <a:gd name="T16" fmla="*/ 460 w 793"/>
                <a:gd name="T17" fmla="*/ 108 h 540"/>
                <a:gd name="T18" fmla="*/ 423 w 793"/>
                <a:gd name="T19" fmla="*/ 70 h 540"/>
                <a:gd name="T20" fmla="*/ 342 w 793"/>
                <a:gd name="T21" fmla="*/ 70 h 540"/>
                <a:gd name="T22" fmla="*/ 301 w 793"/>
                <a:gd name="T23" fmla="*/ 39 h 540"/>
                <a:gd name="T24" fmla="*/ 241 w 793"/>
                <a:gd name="T25" fmla="*/ 61 h 540"/>
                <a:gd name="T26" fmla="*/ 180 w 793"/>
                <a:gd name="T27" fmla="*/ 45 h 540"/>
                <a:gd name="T28" fmla="*/ 98 w 793"/>
                <a:gd name="T29" fmla="*/ 9 h 540"/>
                <a:gd name="T30" fmla="*/ 73 w 793"/>
                <a:gd name="T31" fmla="*/ 66 h 540"/>
                <a:gd name="T32" fmla="*/ 0 w 793"/>
                <a:gd name="T33" fmla="*/ 70 h 540"/>
                <a:gd name="T34" fmla="*/ 39 w 793"/>
                <a:gd name="T35" fmla="*/ 108 h 540"/>
                <a:gd name="T36" fmla="*/ 44 w 793"/>
                <a:gd name="T37" fmla="*/ 176 h 540"/>
                <a:gd name="T38" fmla="*/ 66 w 793"/>
                <a:gd name="T39" fmla="*/ 231 h 540"/>
                <a:gd name="T40" fmla="*/ 130 w 793"/>
                <a:gd name="T41" fmla="*/ 195 h 540"/>
                <a:gd name="T42" fmla="*/ 180 w 793"/>
                <a:gd name="T43" fmla="*/ 296 h 540"/>
                <a:gd name="T44" fmla="*/ 208 w 793"/>
                <a:gd name="T45" fmla="*/ 298 h 540"/>
                <a:gd name="T46" fmla="*/ 283 w 793"/>
                <a:gd name="T47" fmla="*/ 344 h 540"/>
                <a:gd name="T48" fmla="*/ 301 w 793"/>
                <a:gd name="T49" fmla="*/ 320 h 540"/>
                <a:gd name="T50" fmla="*/ 375 w 793"/>
                <a:gd name="T51" fmla="*/ 452 h 540"/>
                <a:gd name="T52" fmla="*/ 418 w 793"/>
                <a:gd name="T53" fmla="*/ 539 h 540"/>
                <a:gd name="T54" fmla="*/ 483 w 793"/>
                <a:gd name="T55" fmla="*/ 426 h 540"/>
                <a:gd name="T56" fmla="*/ 534 w 793"/>
                <a:gd name="T57" fmla="*/ 440 h 540"/>
                <a:gd name="T58" fmla="*/ 609 w 793"/>
                <a:gd name="T59" fmla="*/ 415 h 540"/>
                <a:gd name="T60" fmla="*/ 591 w 793"/>
                <a:gd name="T61" fmla="*/ 364 h 540"/>
                <a:gd name="T62" fmla="*/ 664 w 793"/>
                <a:gd name="T63" fmla="*/ 307 h 540"/>
                <a:gd name="T64" fmla="*/ 694 w 793"/>
                <a:gd name="T65" fmla="*/ 252 h 540"/>
                <a:gd name="T66" fmla="*/ 716 w 793"/>
                <a:gd name="T67" fmla="*/ 220 h 540"/>
                <a:gd name="T68" fmla="*/ 745 w 793"/>
                <a:gd name="T69" fmla="*/ 246 h 540"/>
                <a:gd name="T70" fmla="*/ 792 w 793"/>
                <a:gd name="T71" fmla="*/ 16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4719299" y="3879851"/>
              <a:ext cx="947738" cy="962025"/>
            </a:xfrm>
            <a:custGeom>
              <a:avLst/>
              <a:gdLst>
                <a:gd name="T0" fmla="*/ 756 w 867"/>
                <a:gd name="T1" fmla="*/ 139 h 900"/>
                <a:gd name="T2" fmla="*/ 695 w 867"/>
                <a:gd name="T3" fmla="*/ 156 h 900"/>
                <a:gd name="T4" fmla="*/ 671 w 867"/>
                <a:gd name="T5" fmla="*/ 110 h 900"/>
                <a:gd name="T6" fmla="*/ 658 w 867"/>
                <a:gd name="T7" fmla="*/ 78 h 900"/>
                <a:gd name="T8" fmla="*/ 616 w 867"/>
                <a:gd name="T9" fmla="*/ 80 h 900"/>
                <a:gd name="T10" fmla="*/ 591 w 867"/>
                <a:gd name="T11" fmla="*/ 117 h 900"/>
                <a:gd name="T12" fmla="*/ 591 w 867"/>
                <a:gd name="T13" fmla="*/ 157 h 900"/>
                <a:gd name="T14" fmla="*/ 540 w 867"/>
                <a:gd name="T15" fmla="*/ 313 h 900"/>
                <a:gd name="T16" fmla="*/ 497 w 867"/>
                <a:gd name="T17" fmla="*/ 322 h 900"/>
                <a:gd name="T18" fmla="*/ 416 w 867"/>
                <a:gd name="T19" fmla="*/ 345 h 900"/>
                <a:gd name="T20" fmla="*/ 296 w 867"/>
                <a:gd name="T21" fmla="*/ 156 h 900"/>
                <a:gd name="T22" fmla="*/ 255 w 867"/>
                <a:gd name="T23" fmla="*/ 124 h 900"/>
                <a:gd name="T24" fmla="*/ 245 w 867"/>
                <a:gd name="T25" fmla="*/ 80 h 900"/>
                <a:gd name="T26" fmla="*/ 188 w 867"/>
                <a:gd name="T27" fmla="*/ 110 h 900"/>
                <a:gd name="T28" fmla="*/ 163 w 867"/>
                <a:gd name="T29" fmla="*/ 0 h 900"/>
                <a:gd name="T30" fmla="*/ 121 w 867"/>
                <a:gd name="T31" fmla="*/ 44 h 900"/>
                <a:gd name="T32" fmla="*/ 116 w 867"/>
                <a:gd name="T33" fmla="*/ 112 h 900"/>
                <a:gd name="T34" fmla="*/ 88 w 867"/>
                <a:gd name="T35" fmla="*/ 100 h 900"/>
                <a:gd name="T36" fmla="*/ 88 w 867"/>
                <a:gd name="T37" fmla="*/ 182 h 900"/>
                <a:gd name="T38" fmla="*/ 121 w 867"/>
                <a:gd name="T39" fmla="*/ 192 h 900"/>
                <a:gd name="T40" fmla="*/ 117 w 867"/>
                <a:gd name="T41" fmla="*/ 367 h 900"/>
                <a:gd name="T42" fmla="*/ 20 w 867"/>
                <a:gd name="T43" fmla="*/ 482 h 900"/>
                <a:gd name="T44" fmla="*/ 0 w 867"/>
                <a:gd name="T45" fmla="*/ 514 h 900"/>
                <a:gd name="T46" fmla="*/ 2 w 867"/>
                <a:gd name="T47" fmla="*/ 583 h 900"/>
                <a:gd name="T48" fmla="*/ 57 w 867"/>
                <a:gd name="T49" fmla="*/ 572 h 900"/>
                <a:gd name="T50" fmla="*/ 116 w 867"/>
                <a:gd name="T51" fmla="*/ 597 h 900"/>
                <a:gd name="T52" fmla="*/ 133 w 867"/>
                <a:gd name="T53" fmla="*/ 660 h 900"/>
                <a:gd name="T54" fmla="*/ 179 w 867"/>
                <a:gd name="T55" fmla="*/ 672 h 900"/>
                <a:gd name="T56" fmla="*/ 177 w 867"/>
                <a:gd name="T57" fmla="*/ 709 h 900"/>
                <a:gd name="T58" fmla="*/ 160 w 867"/>
                <a:gd name="T59" fmla="*/ 775 h 900"/>
                <a:gd name="T60" fmla="*/ 195 w 867"/>
                <a:gd name="T61" fmla="*/ 790 h 900"/>
                <a:gd name="T62" fmla="*/ 230 w 867"/>
                <a:gd name="T63" fmla="*/ 820 h 900"/>
                <a:gd name="T64" fmla="*/ 297 w 867"/>
                <a:gd name="T65" fmla="*/ 861 h 900"/>
                <a:gd name="T66" fmla="*/ 361 w 867"/>
                <a:gd name="T67" fmla="*/ 841 h 900"/>
                <a:gd name="T68" fmla="*/ 368 w 867"/>
                <a:gd name="T69" fmla="*/ 882 h 900"/>
                <a:gd name="T70" fmla="*/ 409 w 867"/>
                <a:gd name="T71" fmla="*/ 891 h 900"/>
                <a:gd name="T72" fmla="*/ 428 w 867"/>
                <a:gd name="T73" fmla="*/ 886 h 900"/>
                <a:gd name="T74" fmla="*/ 410 w 867"/>
                <a:gd name="T75" fmla="*/ 775 h 900"/>
                <a:gd name="T76" fmla="*/ 465 w 867"/>
                <a:gd name="T77" fmla="*/ 756 h 900"/>
                <a:gd name="T78" fmla="*/ 497 w 867"/>
                <a:gd name="T79" fmla="*/ 728 h 900"/>
                <a:gd name="T80" fmla="*/ 578 w 867"/>
                <a:gd name="T81" fmla="*/ 726 h 900"/>
                <a:gd name="T82" fmla="*/ 616 w 867"/>
                <a:gd name="T83" fmla="*/ 721 h 900"/>
                <a:gd name="T84" fmla="*/ 647 w 867"/>
                <a:gd name="T85" fmla="*/ 745 h 900"/>
                <a:gd name="T86" fmla="*/ 676 w 867"/>
                <a:gd name="T87" fmla="*/ 714 h 900"/>
                <a:gd name="T88" fmla="*/ 713 w 867"/>
                <a:gd name="T89" fmla="*/ 716 h 900"/>
                <a:gd name="T90" fmla="*/ 762 w 867"/>
                <a:gd name="T91" fmla="*/ 660 h 900"/>
                <a:gd name="T92" fmla="*/ 809 w 867"/>
                <a:gd name="T93" fmla="*/ 672 h 900"/>
                <a:gd name="T94" fmla="*/ 846 w 867"/>
                <a:gd name="T95" fmla="*/ 636 h 900"/>
                <a:gd name="T96" fmla="*/ 866 w 867"/>
                <a:gd name="T97" fmla="*/ 595 h 900"/>
                <a:gd name="T98" fmla="*/ 771 w 867"/>
                <a:gd name="T99" fmla="*/ 561 h 900"/>
                <a:gd name="T100" fmla="*/ 734 w 867"/>
                <a:gd name="T101" fmla="*/ 538 h 900"/>
                <a:gd name="T102" fmla="*/ 694 w 867"/>
                <a:gd name="T103" fmla="*/ 512 h 900"/>
                <a:gd name="T104" fmla="*/ 706 w 867"/>
                <a:gd name="T105" fmla="*/ 438 h 900"/>
                <a:gd name="T106" fmla="*/ 695 w 867"/>
                <a:gd name="T107" fmla="*/ 302 h 900"/>
                <a:gd name="T108" fmla="*/ 628 w 867"/>
                <a:gd name="T109" fmla="*/ 306 h 900"/>
                <a:gd name="T110" fmla="*/ 616 w 867"/>
                <a:gd name="T111" fmla="*/ 258 h 900"/>
                <a:gd name="T112" fmla="*/ 630 w 867"/>
                <a:gd name="T113" fmla="*/ 210 h 900"/>
                <a:gd name="T114" fmla="*/ 671 w 867"/>
                <a:gd name="T115" fmla="*/ 207 h 900"/>
                <a:gd name="T116" fmla="*/ 752 w 867"/>
                <a:gd name="T117" fmla="*/ 20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6451262" y="3679826"/>
              <a:ext cx="493712" cy="673100"/>
            </a:xfrm>
            <a:custGeom>
              <a:avLst/>
              <a:gdLst>
                <a:gd name="T0" fmla="*/ 9 w 449"/>
                <a:gd name="T1" fmla="*/ 138 h 630"/>
                <a:gd name="T2" fmla="*/ 38 w 449"/>
                <a:gd name="T3" fmla="*/ 194 h 630"/>
                <a:gd name="T4" fmla="*/ 40 w 449"/>
                <a:gd name="T5" fmla="*/ 223 h 630"/>
                <a:gd name="T6" fmla="*/ 27 w 449"/>
                <a:gd name="T7" fmla="*/ 253 h 630"/>
                <a:gd name="T8" fmla="*/ 4 w 449"/>
                <a:gd name="T9" fmla="*/ 270 h 630"/>
                <a:gd name="T10" fmla="*/ 0 w 449"/>
                <a:gd name="T11" fmla="*/ 322 h 630"/>
                <a:gd name="T12" fmla="*/ 7 w 449"/>
                <a:gd name="T13" fmla="*/ 331 h 630"/>
                <a:gd name="T14" fmla="*/ 19 w 449"/>
                <a:gd name="T15" fmla="*/ 326 h 630"/>
                <a:gd name="T16" fmla="*/ 27 w 449"/>
                <a:gd name="T17" fmla="*/ 331 h 630"/>
                <a:gd name="T18" fmla="*/ 27 w 449"/>
                <a:gd name="T19" fmla="*/ 366 h 630"/>
                <a:gd name="T20" fmla="*/ 40 w 449"/>
                <a:gd name="T21" fmla="*/ 405 h 630"/>
                <a:gd name="T22" fmla="*/ 58 w 449"/>
                <a:gd name="T23" fmla="*/ 412 h 630"/>
                <a:gd name="T24" fmla="*/ 61 w 449"/>
                <a:gd name="T25" fmla="*/ 471 h 630"/>
                <a:gd name="T26" fmla="*/ 50 w 449"/>
                <a:gd name="T27" fmla="*/ 510 h 630"/>
                <a:gd name="T28" fmla="*/ 61 w 449"/>
                <a:gd name="T29" fmla="*/ 528 h 630"/>
                <a:gd name="T30" fmla="*/ 81 w 449"/>
                <a:gd name="T31" fmla="*/ 547 h 630"/>
                <a:gd name="T32" fmla="*/ 126 w 449"/>
                <a:gd name="T33" fmla="*/ 535 h 630"/>
                <a:gd name="T34" fmla="*/ 136 w 449"/>
                <a:gd name="T35" fmla="*/ 553 h 630"/>
                <a:gd name="T36" fmla="*/ 120 w 449"/>
                <a:gd name="T37" fmla="*/ 572 h 630"/>
                <a:gd name="T38" fmla="*/ 97 w 449"/>
                <a:gd name="T39" fmla="*/ 608 h 630"/>
                <a:gd name="T40" fmla="*/ 97 w 449"/>
                <a:gd name="T41" fmla="*/ 618 h 630"/>
                <a:gd name="T42" fmla="*/ 112 w 449"/>
                <a:gd name="T43" fmla="*/ 629 h 630"/>
                <a:gd name="T44" fmla="*/ 209 w 449"/>
                <a:gd name="T45" fmla="*/ 588 h 630"/>
                <a:gd name="T46" fmla="*/ 244 w 449"/>
                <a:gd name="T47" fmla="*/ 608 h 630"/>
                <a:gd name="T48" fmla="*/ 253 w 449"/>
                <a:gd name="T49" fmla="*/ 598 h 630"/>
                <a:gd name="T50" fmla="*/ 244 w 449"/>
                <a:gd name="T51" fmla="*/ 576 h 630"/>
                <a:gd name="T52" fmla="*/ 246 w 449"/>
                <a:gd name="T53" fmla="*/ 562 h 630"/>
                <a:gd name="T54" fmla="*/ 261 w 449"/>
                <a:gd name="T55" fmla="*/ 472 h 630"/>
                <a:gd name="T56" fmla="*/ 275 w 449"/>
                <a:gd name="T57" fmla="*/ 452 h 630"/>
                <a:gd name="T58" fmla="*/ 282 w 449"/>
                <a:gd name="T59" fmla="*/ 427 h 630"/>
                <a:gd name="T60" fmla="*/ 299 w 449"/>
                <a:gd name="T61" fmla="*/ 390 h 630"/>
                <a:gd name="T62" fmla="*/ 289 w 449"/>
                <a:gd name="T63" fmla="*/ 375 h 630"/>
                <a:gd name="T64" fmla="*/ 292 w 449"/>
                <a:gd name="T65" fmla="*/ 344 h 630"/>
                <a:gd name="T66" fmla="*/ 334 w 449"/>
                <a:gd name="T67" fmla="*/ 296 h 630"/>
                <a:gd name="T68" fmla="*/ 333 w 449"/>
                <a:gd name="T69" fmla="*/ 264 h 630"/>
                <a:gd name="T70" fmla="*/ 358 w 449"/>
                <a:gd name="T71" fmla="*/ 218 h 630"/>
                <a:gd name="T72" fmla="*/ 385 w 449"/>
                <a:gd name="T73" fmla="*/ 226 h 630"/>
                <a:gd name="T74" fmla="*/ 438 w 449"/>
                <a:gd name="T75" fmla="*/ 186 h 630"/>
                <a:gd name="T76" fmla="*/ 448 w 449"/>
                <a:gd name="T77" fmla="*/ 166 h 630"/>
                <a:gd name="T78" fmla="*/ 414 w 449"/>
                <a:gd name="T79" fmla="*/ 103 h 630"/>
                <a:gd name="T80" fmla="*/ 392 w 449"/>
                <a:gd name="T81" fmla="*/ 70 h 630"/>
                <a:gd name="T82" fmla="*/ 408 w 449"/>
                <a:gd name="T83" fmla="*/ 56 h 630"/>
                <a:gd name="T84" fmla="*/ 388 w 449"/>
                <a:gd name="T85" fmla="*/ 37 h 630"/>
                <a:gd name="T86" fmla="*/ 336 w 449"/>
                <a:gd name="T87" fmla="*/ 37 h 630"/>
                <a:gd name="T88" fmla="*/ 315 w 449"/>
                <a:gd name="T89" fmla="*/ 12 h 630"/>
                <a:gd name="T90" fmla="*/ 273 w 449"/>
                <a:gd name="T91" fmla="*/ 54 h 630"/>
                <a:gd name="T92" fmla="*/ 258 w 449"/>
                <a:gd name="T93" fmla="*/ 46 h 630"/>
                <a:gd name="T94" fmla="*/ 275 w 449"/>
                <a:gd name="T95" fmla="*/ 14 h 630"/>
                <a:gd name="T96" fmla="*/ 273 w 449"/>
                <a:gd name="T97" fmla="*/ 4 h 630"/>
                <a:gd name="T98" fmla="*/ 258 w 449"/>
                <a:gd name="T99" fmla="*/ 0 h 630"/>
                <a:gd name="T100" fmla="*/ 209 w 449"/>
                <a:gd name="T101" fmla="*/ 27 h 630"/>
                <a:gd name="T102" fmla="*/ 171 w 449"/>
                <a:gd name="T103" fmla="*/ 39 h 630"/>
                <a:gd name="T104" fmla="*/ 138 w 449"/>
                <a:gd name="T105" fmla="*/ 37 h 630"/>
                <a:gd name="T106" fmla="*/ 70 w 449"/>
                <a:gd name="T107" fmla="*/ 100 h 630"/>
                <a:gd name="T108" fmla="*/ 34 w 449"/>
                <a:gd name="T109" fmla="*/ 112 h 630"/>
                <a:gd name="T110" fmla="*/ 9 w 449"/>
                <a:gd name="T111" fmla="*/ 13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5379699" y="3876676"/>
              <a:ext cx="657225" cy="541337"/>
            </a:xfrm>
            <a:custGeom>
              <a:avLst/>
              <a:gdLst>
                <a:gd name="T0" fmla="*/ 163 w 600"/>
                <a:gd name="T1" fmla="*/ 169 h 506"/>
                <a:gd name="T2" fmla="*/ 152 w 600"/>
                <a:gd name="T3" fmla="*/ 210 h 506"/>
                <a:gd name="T4" fmla="*/ 126 w 600"/>
                <a:gd name="T5" fmla="*/ 217 h 506"/>
                <a:gd name="T6" fmla="*/ 70 w 600"/>
                <a:gd name="T7" fmla="*/ 210 h 506"/>
                <a:gd name="T8" fmla="*/ 57 w 600"/>
                <a:gd name="T9" fmla="*/ 222 h 506"/>
                <a:gd name="T10" fmla="*/ 28 w 600"/>
                <a:gd name="T11" fmla="*/ 212 h 506"/>
                <a:gd name="T12" fmla="*/ 0 w 600"/>
                <a:gd name="T13" fmla="*/ 249 h 506"/>
                <a:gd name="T14" fmla="*/ 13 w 600"/>
                <a:gd name="T15" fmla="*/ 261 h 506"/>
                <a:gd name="T16" fmla="*/ 13 w 600"/>
                <a:gd name="T17" fmla="*/ 286 h 506"/>
                <a:gd name="T18" fmla="*/ 26 w 600"/>
                <a:gd name="T19" fmla="*/ 308 h 506"/>
                <a:gd name="T20" fmla="*/ 80 w 600"/>
                <a:gd name="T21" fmla="*/ 291 h 506"/>
                <a:gd name="T22" fmla="*/ 95 w 600"/>
                <a:gd name="T23" fmla="*/ 304 h 506"/>
                <a:gd name="T24" fmla="*/ 70 w 600"/>
                <a:gd name="T25" fmla="*/ 407 h 506"/>
                <a:gd name="T26" fmla="*/ 106 w 600"/>
                <a:gd name="T27" fmla="*/ 439 h 506"/>
                <a:gd name="T28" fmla="*/ 94 w 600"/>
                <a:gd name="T29" fmla="*/ 496 h 506"/>
                <a:gd name="T30" fmla="*/ 130 w 600"/>
                <a:gd name="T31" fmla="*/ 500 h 506"/>
                <a:gd name="T32" fmla="*/ 163 w 600"/>
                <a:gd name="T33" fmla="*/ 467 h 506"/>
                <a:gd name="T34" fmla="*/ 177 w 600"/>
                <a:gd name="T35" fmla="*/ 476 h 506"/>
                <a:gd name="T36" fmla="*/ 246 w 600"/>
                <a:gd name="T37" fmla="*/ 505 h 506"/>
                <a:gd name="T38" fmla="*/ 257 w 600"/>
                <a:gd name="T39" fmla="*/ 496 h 506"/>
                <a:gd name="T40" fmla="*/ 260 w 600"/>
                <a:gd name="T41" fmla="*/ 476 h 506"/>
                <a:gd name="T42" fmla="*/ 274 w 600"/>
                <a:gd name="T43" fmla="*/ 463 h 506"/>
                <a:gd name="T44" fmla="*/ 372 w 600"/>
                <a:gd name="T45" fmla="*/ 402 h 506"/>
                <a:gd name="T46" fmla="*/ 386 w 600"/>
                <a:gd name="T47" fmla="*/ 422 h 506"/>
                <a:gd name="T48" fmla="*/ 448 w 600"/>
                <a:gd name="T49" fmla="*/ 439 h 506"/>
                <a:gd name="T50" fmla="*/ 478 w 600"/>
                <a:gd name="T51" fmla="*/ 397 h 506"/>
                <a:gd name="T52" fmla="*/ 493 w 600"/>
                <a:gd name="T53" fmla="*/ 407 h 506"/>
                <a:gd name="T54" fmla="*/ 517 w 600"/>
                <a:gd name="T55" fmla="*/ 407 h 506"/>
                <a:gd name="T56" fmla="*/ 517 w 600"/>
                <a:gd name="T57" fmla="*/ 395 h 506"/>
                <a:gd name="T58" fmla="*/ 548 w 600"/>
                <a:gd name="T59" fmla="*/ 385 h 506"/>
                <a:gd name="T60" fmla="*/ 548 w 600"/>
                <a:gd name="T61" fmla="*/ 377 h 506"/>
                <a:gd name="T62" fmla="*/ 559 w 600"/>
                <a:gd name="T63" fmla="*/ 364 h 506"/>
                <a:gd name="T64" fmla="*/ 566 w 600"/>
                <a:gd name="T65" fmla="*/ 366 h 506"/>
                <a:gd name="T66" fmla="*/ 599 w 600"/>
                <a:gd name="T67" fmla="*/ 337 h 506"/>
                <a:gd name="T68" fmla="*/ 571 w 600"/>
                <a:gd name="T69" fmla="*/ 293 h 506"/>
                <a:gd name="T70" fmla="*/ 585 w 600"/>
                <a:gd name="T71" fmla="*/ 232 h 506"/>
                <a:gd name="T72" fmla="*/ 570 w 600"/>
                <a:gd name="T73" fmla="*/ 212 h 506"/>
                <a:gd name="T74" fmla="*/ 524 w 600"/>
                <a:gd name="T75" fmla="*/ 224 h 506"/>
                <a:gd name="T76" fmla="*/ 519 w 600"/>
                <a:gd name="T77" fmla="*/ 217 h 506"/>
                <a:gd name="T78" fmla="*/ 570 w 600"/>
                <a:gd name="T79" fmla="*/ 164 h 506"/>
                <a:gd name="T80" fmla="*/ 548 w 600"/>
                <a:gd name="T81" fmla="*/ 78 h 506"/>
                <a:gd name="T82" fmla="*/ 514 w 600"/>
                <a:gd name="T83" fmla="*/ 103 h 506"/>
                <a:gd name="T84" fmla="*/ 483 w 600"/>
                <a:gd name="T85" fmla="*/ 74 h 506"/>
                <a:gd name="T86" fmla="*/ 456 w 600"/>
                <a:gd name="T87" fmla="*/ 38 h 506"/>
                <a:gd name="T88" fmla="*/ 452 w 600"/>
                <a:gd name="T89" fmla="*/ 15 h 506"/>
                <a:gd name="T90" fmla="*/ 436 w 600"/>
                <a:gd name="T91" fmla="*/ 10 h 506"/>
                <a:gd name="T92" fmla="*/ 410 w 600"/>
                <a:gd name="T93" fmla="*/ 17 h 506"/>
                <a:gd name="T94" fmla="*/ 372 w 600"/>
                <a:gd name="T95" fmla="*/ 0 h 506"/>
                <a:gd name="T96" fmla="*/ 354 w 600"/>
                <a:gd name="T97" fmla="*/ 41 h 506"/>
                <a:gd name="T98" fmla="*/ 322 w 600"/>
                <a:gd name="T99" fmla="*/ 44 h 506"/>
                <a:gd name="T100" fmla="*/ 298 w 600"/>
                <a:gd name="T101" fmla="*/ 78 h 506"/>
                <a:gd name="T102" fmla="*/ 283 w 600"/>
                <a:gd name="T103" fmla="*/ 71 h 506"/>
                <a:gd name="T104" fmla="*/ 260 w 600"/>
                <a:gd name="T105" fmla="*/ 78 h 506"/>
                <a:gd name="T106" fmla="*/ 225 w 600"/>
                <a:gd name="T107" fmla="*/ 58 h 506"/>
                <a:gd name="T108" fmla="*/ 197 w 600"/>
                <a:gd name="T109" fmla="*/ 90 h 506"/>
                <a:gd name="T110" fmla="*/ 197 w 600"/>
                <a:gd name="T111" fmla="*/ 106 h 506"/>
                <a:gd name="T112" fmla="*/ 252 w 600"/>
                <a:gd name="T113" fmla="*/ 133 h 506"/>
                <a:gd name="T114" fmla="*/ 265 w 600"/>
                <a:gd name="T115" fmla="*/ 156 h 506"/>
                <a:gd name="T116" fmla="*/ 225 w 600"/>
                <a:gd name="T117" fmla="*/ 170 h 506"/>
                <a:gd name="T118" fmla="*/ 163 w 600"/>
                <a:gd name="T119" fmla="*/ 16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4749462" y="3305176"/>
              <a:ext cx="1290637" cy="954087"/>
            </a:xfrm>
            <a:custGeom>
              <a:avLst/>
              <a:gdLst>
                <a:gd name="T0" fmla="*/ 462 w 1181"/>
                <a:gd name="T1" fmla="*/ 75 h 893"/>
                <a:gd name="T2" fmla="*/ 441 w 1181"/>
                <a:gd name="T3" fmla="*/ 27 h 893"/>
                <a:gd name="T4" fmla="*/ 517 w 1181"/>
                <a:gd name="T5" fmla="*/ 0 h 893"/>
                <a:gd name="T6" fmla="*/ 530 w 1181"/>
                <a:gd name="T7" fmla="*/ 52 h 893"/>
                <a:gd name="T8" fmla="*/ 600 w 1181"/>
                <a:gd name="T9" fmla="*/ 111 h 893"/>
                <a:gd name="T10" fmla="*/ 636 w 1181"/>
                <a:gd name="T11" fmla="*/ 111 h 893"/>
                <a:gd name="T12" fmla="*/ 667 w 1181"/>
                <a:gd name="T13" fmla="*/ 166 h 893"/>
                <a:gd name="T14" fmla="*/ 739 w 1181"/>
                <a:gd name="T15" fmla="*/ 160 h 893"/>
                <a:gd name="T16" fmla="*/ 771 w 1181"/>
                <a:gd name="T17" fmla="*/ 135 h 893"/>
                <a:gd name="T18" fmla="*/ 794 w 1181"/>
                <a:gd name="T19" fmla="*/ 160 h 893"/>
                <a:gd name="T20" fmla="*/ 876 w 1181"/>
                <a:gd name="T21" fmla="*/ 150 h 893"/>
                <a:gd name="T22" fmla="*/ 893 w 1181"/>
                <a:gd name="T23" fmla="*/ 171 h 893"/>
                <a:gd name="T24" fmla="*/ 974 w 1181"/>
                <a:gd name="T25" fmla="*/ 207 h 893"/>
                <a:gd name="T26" fmla="*/ 1076 w 1181"/>
                <a:gd name="T27" fmla="*/ 219 h 893"/>
                <a:gd name="T28" fmla="*/ 1124 w 1181"/>
                <a:gd name="T29" fmla="*/ 230 h 893"/>
                <a:gd name="T30" fmla="*/ 1169 w 1181"/>
                <a:gd name="T31" fmla="*/ 262 h 893"/>
                <a:gd name="T32" fmla="*/ 1172 w 1181"/>
                <a:gd name="T33" fmla="*/ 339 h 893"/>
                <a:gd name="T34" fmla="*/ 1115 w 1181"/>
                <a:gd name="T35" fmla="*/ 367 h 893"/>
                <a:gd name="T36" fmla="*/ 1025 w 1181"/>
                <a:gd name="T37" fmla="*/ 398 h 893"/>
                <a:gd name="T38" fmla="*/ 1041 w 1181"/>
                <a:gd name="T39" fmla="*/ 461 h 893"/>
                <a:gd name="T40" fmla="*/ 1110 w 1181"/>
                <a:gd name="T41" fmla="*/ 527 h 893"/>
                <a:gd name="T42" fmla="*/ 1081 w 1181"/>
                <a:gd name="T43" fmla="*/ 633 h 893"/>
                <a:gd name="T44" fmla="*/ 1025 w 1181"/>
                <a:gd name="T45" fmla="*/ 566 h 893"/>
                <a:gd name="T46" fmla="*/ 1004 w 1181"/>
                <a:gd name="T47" fmla="*/ 539 h 893"/>
                <a:gd name="T48" fmla="*/ 942 w 1181"/>
                <a:gd name="T49" fmla="*/ 528 h 893"/>
                <a:gd name="T50" fmla="*/ 893 w 1181"/>
                <a:gd name="T51" fmla="*/ 573 h 893"/>
                <a:gd name="T52" fmla="*/ 857 w 1181"/>
                <a:gd name="T53" fmla="*/ 601 h 893"/>
                <a:gd name="T54" fmla="*/ 799 w 1181"/>
                <a:gd name="T55" fmla="*/ 588 h 893"/>
                <a:gd name="T56" fmla="*/ 771 w 1181"/>
                <a:gd name="T57" fmla="*/ 636 h 893"/>
                <a:gd name="T58" fmla="*/ 839 w 1181"/>
                <a:gd name="T59" fmla="*/ 686 h 893"/>
                <a:gd name="T60" fmla="*/ 739 w 1181"/>
                <a:gd name="T61" fmla="*/ 699 h 893"/>
                <a:gd name="T62" fmla="*/ 710 w 1181"/>
                <a:gd name="T63" fmla="*/ 668 h 893"/>
                <a:gd name="T64" fmla="*/ 649 w 1181"/>
                <a:gd name="T65" fmla="*/ 677 h 893"/>
                <a:gd name="T66" fmla="*/ 636 w 1181"/>
                <a:gd name="T67" fmla="*/ 631 h 893"/>
                <a:gd name="T68" fmla="*/ 600 w 1181"/>
                <a:gd name="T69" fmla="*/ 606 h 893"/>
                <a:gd name="T70" fmla="*/ 597 w 1181"/>
                <a:gd name="T71" fmla="*/ 641 h 893"/>
                <a:gd name="T72" fmla="*/ 561 w 1181"/>
                <a:gd name="T73" fmla="*/ 668 h 893"/>
                <a:gd name="T74" fmla="*/ 505 w 1181"/>
                <a:gd name="T75" fmla="*/ 764 h 893"/>
                <a:gd name="T76" fmla="*/ 488 w 1181"/>
                <a:gd name="T77" fmla="*/ 871 h 893"/>
                <a:gd name="T78" fmla="*/ 414 w 1181"/>
                <a:gd name="T79" fmla="*/ 892 h 893"/>
                <a:gd name="T80" fmla="*/ 304 w 1181"/>
                <a:gd name="T81" fmla="*/ 714 h 893"/>
                <a:gd name="T82" fmla="*/ 244 w 1181"/>
                <a:gd name="T83" fmla="*/ 681 h 893"/>
                <a:gd name="T84" fmla="*/ 247 w 1181"/>
                <a:gd name="T85" fmla="*/ 636 h 893"/>
                <a:gd name="T86" fmla="*/ 192 w 1181"/>
                <a:gd name="T87" fmla="*/ 641 h 893"/>
                <a:gd name="T88" fmla="*/ 142 w 1181"/>
                <a:gd name="T89" fmla="*/ 557 h 893"/>
                <a:gd name="T90" fmla="*/ 132 w 1181"/>
                <a:gd name="T91" fmla="*/ 391 h 893"/>
                <a:gd name="T92" fmla="*/ 124 w 1181"/>
                <a:gd name="T93" fmla="*/ 306 h 893"/>
                <a:gd name="T94" fmla="*/ 0 w 1181"/>
                <a:gd name="T95" fmla="*/ 147 h 893"/>
                <a:gd name="T96" fmla="*/ 16 w 1181"/>
                <a:gd name="T97" fmla="*/ 106 h 893"/>
                <a:gd name="T98" fmla="*/ 184 w 1181"/>
                <a:gd name="T99" fmla="*/ 111 h 893"/>
                <a:gd name="T100" fmla="*/ 240 w 1181"/>
                <a:gd name="T101" fmla="*/ 122 h 893"/>
                <a:gd name="T102" fmla="*/ 327 w 1181"/>
                <a:gd name="T103" fmla="*/ 165 h 893"/>
                <a:gd name="T104" fmla="*/ 337 w 1181"/>
                <a:gd name="T105" fmla="*/ 116 h 893"/>
                <a:gd name="T106" fmla="*/ 392 w 1181"/>
                <a:gd name="T107" fmla="*/ 126 h 893"/>
                <a:gd name="T108" fmla="*/ 446 w 1181"/>
                <a:gd name="T109" fmla="*/ 112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2865099" y="2941638"/>
              <a:ext cx="2035175" cy="1076325"/>
            </a:xfrm>
            <a:custGeom>
              <a:avLst/>
              <a:gdLst>
                <a:gd name="T0" fmla="*/ 1132 w 1863"/>
                <a:gd name="T1" fmla="*/ 958 h 1005"/>
                <a:gd name="T2" fmla="*/ 1161 w 1863"/>
                <a:gd name="T3" fmla="*/ 990 h 1005"/>
                <a:gd name="T4" fmla="*/ 1256 w 1863"/>
                <a:gd name="T5" fmla="*/ 958 h 1005"/>
                <a:gd name="T6" fmla="*/ 1316 w 1863"/>
                <a:gd name="T7" fmla="*/ 915 h 1005"/>
                <a:gd name="T8" fmla="*/ 1386 w 1863"/>
                <a:gd name="T9" fmla="*/ 887 h 1005"/>
                <a:gd name="T10" fmla="*/ 1461 w 1863"/>
                <a:gd name="T11" fmla="*/ 863 h 1005"/>
                <a:gd name="T12" fmla="*/ 1582 w 1863"/>
                <a:gd name="T13" fmla="*/ 843 h 1005"/>
                <a:gd name="T14" fmla="*/ 1584 w 1863"/>
                <a:gd name="T15" fmla="*/ 887 h 1005"/>
                <a:gd name="T16" fmla="*/ 1622 w 1863"/>
                <a:gd name="T17" fmla="*/ 895 h 1005"/>
                <a:gd name="T18" fmla="*/ 1599 w 1863"/>
                <a:gd name="T19" fmla="*/ 951 h 1005"/>
                <a:gd name="T20" fmla="*/ 1622 w 1863"/>
                <a:gd name="T21" fmla="*/ 958 h 1005"/>
                <a:gd name="T22" fmla="*/ 1725 w 1863"/>
                <a:gd name="T23" fmla="*/ 951 h 1005"/>
                <a:gd name="T24" fmla="*/ 1787 w 1863"/>
                <a:gd name="T25" fmla="*/ 971 h 1005"/>
                <a:gd name="T26" fmla="*/ 1815 w 1863"/>
                <a:gd name="T27" fmla="*/ 983 h 1005"/>
                <a:gd name="T28" fmla="*/ 1820 w 1863"/>
                <a:gd name="T29" fmla="*/ 915 h 1005"/>
                <a:gd name="T30" fmla="*/ 1862 w 1863"/>
                <a:gd name="T31" fmla="*/ 870 h 1005"/>
                <a:gd name="T32" fmla="*/ 1829 w 1863"/>
                <a:gd name="T33" fmla="*/ 655 h 1005"/>
                <a:gd name="T34" fmla="*/ 1792 w 1863"/>
                <a:gd name="T35" fmla="*/ 538 h 1005"/>
                <a:gd name="T36" fmla="*/ 1703 w 1863"/>
                <a:gd name="T37" fmla="*/ 495 h 1005"/>
                <a:gd name="T38" fmla="*/ 1647 w 1863"/>
                <a:gd name="T39" fmla="*/ 602 h 1005"/>
                <a:gd name="T40" fmla="*/ 1540 w 1863"/>
                <a:gd name="T41" fmla="*/ 547 h 1005"/>
                <a:gd name="T42" fmla="*/ 1342 w 1863"/>
                <a:gd name="T43" fmla="*/ 475 h 1005"/>
                <a:gd name="T44" fmla="*/ 1260 w 1863"/>
                <a:gd name="T45" fmla="*/ 463 h 1005"/>
                <a:gd name="T46" fmla="*/ 1102 w 1863"/>
                <a:gd name="T47" fmla="*/ 397 h 1005"/>
                <a:gd name="T48" fmla="*/ 1026 w 1863"/>
                <a:gd name="T49" fmla="*/ 214 h 1005"/>
                <a:gd name="T50" fmla="*/ 1055 w 1863"/>
                <a:gd name="T51" fmla="*/ 157 h 1005"/>
                <a:gd name="T52" fmla="*/ 1054 w 1863"/>
                <a:gd name="T53" fmla="*/ 78 h 1005"/>
                <a:gd name="T54" fmla="*/ 1066 w 1863"/>
                <a:gd name="T55" fmla="*/ 39 h 1005"/>
                <a:gd name="T56" fmla="*/ 927 w 1863"/>
                <a:gd name="T57" fmla="*/ 0 h 1005"/>
                <a:gd name="T58" fmla="*/ 827 w 1863"/>
                <a:gd name="T59" fmla="*/ 13 h 1005"/>
                <a:gd name="T60" fmla="*/ 703 w 1863"/>
                <a:gd name="T61" fmla="*/ 54 h 1005"/>
                <a:gd name="T62" fmla="*/ 578 w 1863"/>
                <a:gd name="T63" fmla="*/ 67 h 1005"/>
                <a:gd name="T64" fmla="*/ 494 w 1863"/>
                <a:gd name="T65" fmla="*/ 24 h 1005"/>
                <a:gd name="T66" fmla="*/ 358 w 1863"/>
                <a:gd name="T67" fmla="*/ 49 h 1005"/>
                <a:gd name="T68" fmla="*/ 304 w 1863"/>
                <a:gd name="T69" fmla="*/ 18 h 1005"/>
                <a:gd name="T70" fmla="*/ 202 w 1863"/>
                <a:gd name="T71" fmla="*/ 28 h 1005"/>
                <a:gd name="T72" fmla="*/ 153 w 1863"/>
                <a:gd name="T73" fmla="*/ 94 h 1005"/>
                <a:gd name="T74" fmla="*/ 124 w 1863"/>
                <a:gd name="T75" fmla="*/ 127 h 1005"/>
                <a:gd name="T76" fmla="*/ 89 w 1863"/>
                <a:gd name="T77" fmla="*/ 147 h 1005"/>
                <a:gd name="T78" fmla="*/ 74 w 1863"/>
                <a:gd name="T79" fmla="*/ 172 h 1005"/>
                <a:gd name="T80" fmla="*/ 101 w 1863"/>
                <a:gd name="T81" fmla="*/ 231 h 1005"/>
                <a:gd name="T82" fmla="*/ 94 w 1863"/>
                <a:gd name="T83" fmla="*/ 288 h 1005"/>
                <a:gd name="T84" fmla="*/ 27 w 1863"/>
                <a:gd name="T85" fmla="*/ 267 h 1005"/>
                <a:gd name="T86" fmla="*/ 0 w 1863"/>
                <a:gd name="T87" fmla="*/ 293 h 1005"/>
                <a:gd name="T88" fmla="*/ 17 w 1863"/>
                <a:gd name="T89" fmla="*/ 347 h 1005"/>
                <a:gd name="T90" fmla="*/ 9 w 1863"/>
                <a:gd name="T91" fmla="*/ 397 h 1005"/>
                <a:gd name="T92" fmla="*/ 43 w 1863"/>
                <a:gd name="T93" fmla="*/ 415 h 1005"/>
                <a:gd name="T94" fmla="*/ 124 w 1863"/>
                <a:gd name="T95" fmla="*/ 495 h 1005"/>
                <a:gd name="T96" fmla="*/ 172 w 1863"/>
                <a:gd name="T97" fmla="*/ 565 h 1005"/>
                <a:gd name="T98" fmla="*/ 205 w 1863"/>
                <a:gd name="T99" fmla="*/ 588 h 1005"/>
                <a:gd name="T100" fmla="*/ 261 w 1863"/>
                <a:gd name="T101" fmla="*/ 584 h 1005"/>
                <a:gd name="T102" fmla="*/ 395 w 1863"/>
                <a:gd name="T103" fmla="*/ 730 h 1005"/>
                <a:gd name="T104" fmla="*/ 435 w 1863"/>
                <a:gd name="T105" fmla="*/ 715 h 1005"/>
                <a:gd name="T106" fmla="*/ 447 w 1863"/>
                <a:gd name="T107" fmla="*/ 771 h 1005"/>
                <a:gd name="T108" fmla="*/ 529 w 1863"/>
                <a:gd name="T109" fmla="*/ 805 h 1005"/>
                <a:gd name="T110" fmla="*/ 596 w 1863"/>
                <a:gd name="T111" fmla="*/ 875 h 1005"/>
                <a:gd name="T112" fmla="*/ 608 w 1863"/>
                <a:gd name="T113" fmla="*/ 905 h 1005"/>
                <a:gd name="T114" fmla="*/ 682 w 1863"/>
                <a:gd name="T115" fmla="*/ 903 h 1005"/>
                <a:gd name="T116" fmla="*/ 813 w 1863"/>
                <a:gd name="T117" fmla="*/ 928 h 1005"/>
                <a:gd name="T118" fmla="*/ 872 w 1863"/>
                <a:gd name="T119" fmla="*/ 946 h 1005"/>
                <a:gd name="T120" fmla="*/ 872 w 1863"/>
                <a:gd name="T121" fmla="*/ 1004 h 1005"/>
                <a:gd name="T122" fmla="*/ 984 w 1863"/>
                <a:gd name="T123" fmla="*/ 918 h 1005"/>
                <a:gd name="T124" fmla="*/ 1073 w 1863"/>
                <a:gd name="T125" fmla="*/ 95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6027399" y="2997201"/>
              <a:ext cx="633413" cy="542925"/>
            </a:xfrm>
            <a:custGeom>
              <a:avLst/>
              <a:gdLst>
                <a:gd name="T0" fmla="*/ 67 w 580"/>
                <a:gd name="T1" fmla="*/ 352 h 507"/>
                <a:gd name="T2" fmla="*/ 151 w 580"/>
                <a:gd name="T3" fmla="*/ 423 h 507"/>
                <a:gd name="T4" fmla="*/ 220 w 580"/>
                <a:gd name="T5" fmla="*/ 437 h 507"/>
                <a:gd name="T6" fmla="*/ 282 w 580"/>
                <a:gd name="T7" fmla="*/ 430 h 507"/>
                <a:gd name="T8" fmla="*/ 303 w 580"/>
                <a:gd name="T9" fmla="*/ 437 h 507"/>
                <a:gd name="T10" fmla="*/ 326 w 580"/>
                <a:gd name="T11" fmla="*/ 425 h 507"/>
                <a:gd name="T12" fmla="*/ 340 w 580"/>
                <a:gd name="T13" fmla="*/ 443 h 507"/>
                <a:gd name="T14" fmla="*/ 347 w 580"/>
                <a:gd name="T15" fmla="*/ 465 h 507"/>
                <a:gd name="T16" fmla="*/ 378 w 580"/>
                <a:gd name="T17" fmla="*/ 480 h 507"/>
                <a:gd name="T18" fmla="*/ 418 w 580"/>
                <a:gd name="T19" fmla="*/ 480 h 507"/>
                <a:gd name="T20" fmla="*/ 448 w 580"/>
                <a:gd name="T21" fmla="*/ 506 h 507"/>
                <a:gd name="T22" fmla="*/ 475 w 580"/>
                <a:gd name="T23" fmla="*/ 494 h 507"/>
                <a:gd name="T24" fmla="*/ 496 w 580"/>
                <a:gd name="T25" fmla="*/ 506 h 507"/>
                <a:gd name="T26" fmla="*/ 513 w 580"/>
                <a:gd name="T27" fmla="*/ 471 h 507"/>
                <a:gd name="T28" fmla="*/ 538 w 580"/>
                <a:gd name="T29" fmla="*/ 460 h 507"/>
                <a:gd name="T30" fmla="*/ 543 w 580"/>
                <a:gd name="T31" fmla="*/ 432 h 507"/>
                <a:gd name="T32" fmla="*/ 533 w 580"/>
                <a:gd name="T33" fmla="*/ 382 h 507"/>
                <a:gd name="T34" fmla="*/ 529 w 580"/>
                <a:gd name="T35" fmla="*/ 378 h 507"/>
                <a:gd name="T36" fmla="*/ 503 w 580"/>
                <a:gd name="T37" fmla="*/ 405 h 507"/>
                <a:gd name="T38" fmla="*/ 465 w 580"/>
                <a:gd name="T39" fmla="*/ 374 h 507"/>
                <a:gd name="T40" fmla="*/ 437 w 580"/>
                <a:gd name="T41" fmla="*/ 340 h 507"/>
                <a:gd name="T42" fmla="*/ 465 w 580"/>
                <a:gd name="T43" fmla="*/ 320 h 507"/>
                <a:gd name="T44" fmla="*/ 474 w 580"/>
                <a:gd name="T45" fmla="*/ 286 h 507"/>
                <a:gd name="T46" fmla="*/ 490 w 580"/>
                <a:gd name="T47" fmla="*/ 274 h 507"/>
                <a:gd name="T48" fmla="*/ 489 w 580"/>
                <a:gd name="T49" fmla="*/ 227 h 507"/>
                <a:gd name="T50" fmla="*/ 501 w 580"/>
                <a:gd name="T51" fmla="*/ 217 h 507"/>
                <a:gd name="T52" fmla="*/ 524 w 580"/>
                <a:gd name="T53" fmla="*/ 235 h 507"/>
                <a:gd name="T54" fmla="*/ 538 w 580"/>
                <a:gd name="T55" fmla="*/ 254 h 507"/>
                <a:gd name="T56" fmla="*/ 569 w 580"/>
                <a:gd name="T57" fmla="*/ 235 h 507"/>
                <a:gd name="T58" fmla="*/ 579 w 580"/>
                <a:gd name="T59" fmla="*/ 223 h 507"/>
                <a:gd name="T60" fmla="*/ 574 w 580"/>
                <a:gd name="T61" fmla="*/ 199 h 507"/>
                <a:gd name="T62" fmla="*/ 538 w 580"/>
                <a:gd name="T63" fmla="*/ 181 h 507"/>
                <a:gd name="T64" fmla="*/ 530 w 580"/>
                <a:gd name="T65" fmla="*/ 155 h 507"/>
                <a:gd name="T66" fmla="*/ 469 w 580"/>
                <a:gd name="T67" fmla="*/ 164 h 507"/>
                <a:gd name="T68" fmla="*/ 428 w 580"/>
                <a:gd name="T69" fmla="*/ 131 h 507"/>
                <a:gd name="T70" fmla="*/ 410 w 580"/>
                <a:gd name="T71" fmla="*/ 127 h 507"/>
                <a:gd name="T72" fmla="*/ 410 w 580"/>
                <a:gd name="T73" fmla="*/ 103 h 507"/>
                <a:gd name="T74" fmla="*/ 498 w 580"/>
                <a:gd name="T75" fmla="*/ 9 h 507"/>
                <a:gd name="T76" fmla="*/ 465 w 580"/>
                <a:gd name="T77" fmla="*/ 17 h 507"/>
                <a:gd name="T78" fmla="*/ 445 w 580"/>
                <a:gd name="T79" fmla="*/ 28 h 507"/>
                <a:gd name="T80" fmla="*/ 437 w 580"/>
                <a:gd name="T81" fmla="*/ 17 h 507"/>
                <a:gd name="T82" fmla="*/ 437 w 580"/>
                <a:gd name="T83" fmla="*/ 4 h 507"/>
                <a:gd name="T84" fmla="*/ 423 w 580"/>
                <a:gd name="T85" fmla="*/ 0 h 507"/>
                <a:gd name="T86" fmla="*/ 383 w 580"/>
                <a:gd name="T87" fmla="*/ 14 h 507"/>
                <a:gd name="T88" fmla="*/ 282 w 580"/>
                <a:gd name="T89" fmla="*/ 2 h 507"/>
                <a:gd name="T90" fmla="*/ 277 w 580"/>
                <a:gd name="T91" fmla="*/ 82 h 507"/>
                <a:gd name="T92" fmla="*/ 230 w 580"/>
                <a:gd name="T93" fmla="*/ 121 h 507"/>
                <a:gd name="T94" fmla="*/ 163 w 580"/>
                <a:gd name="T95" fmla="*/ 131 h 507"/>
                <a:gd name="T96" fmla="*/ 72 w 580"/>
                <a:gd name="T97" fmla="*/ 190 h 507"/>
                <a:gd name="T98" fmla="*/ 0 w 580"/>
                <a:gd name="T99" fmla="*/ 211 h 507"/>
                <a:gd name="T100" fmla="*/ 0 w 580"/>
                <a:gd name="T101" fmla="*/ 223 h 507"/>
                <a:gd name="T102" fmla="*/ 67 w 580"/>
                <a:gd name="T103" fmla="*/ 322 h 507"/>
                <a:gd name="T104" fmla="*/ 67 w 580"/>
                <a:gd name="T105" fmla="*/ 35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3990637" y="2670176"/>
              <a:ext cx="1317625" cy="915987"/>
            </a:xfrm>
            <a:custGeom>
              <a:avLst/>
              <a:gdLst>
                <a:gd name="T0" fmla="*/ 98 w 1202"/>
                <a:gd name="T1" fmla="*/ 320 h 856"/>
                <a:gd name="T2" fmla="*/ 154 w 1202"/>
                <a:gd name="T3" fmla="*/ 281 h 856"/>
                <a:gd name="T4" fmla="*/ 129 w 1202"/>
                <a:gd name="T5" fmla="*/ 266 h 856"/>
                <a:gd name="T6" fmla="*/ 166 w 1202"/>
                <a:gd name="T7" fmla="*/ 232 h 856"/>
                <a:gd name="T8" fmla="*/ 122 w 1202"/>
                <a:gd name="T9" fmla="*/ 140 h 856"/>
                <a:gd name="T10" fmla="*/ 149 w 1202"/>
                <a:gd name="T11" fmla="*/ 56 h 856"/>
                <a:gd name="T12" fmla="*/ 392 w 1202"/>
                <a:gd name="T13" fmla="*/ 0 h 856"/>
                <a:gd name="T14" fmla="*/ 539 w 1202"/>
                <a:gd name="T15" fmla="*/ 31 h 856"/>
                <a:gd name="T16" fmla="*/ 623 w 1202"/>
                <a:gd name="T17" fmla="*/ 80 h 856"/>
                <a:gd name="T18" fmla="*/ 705 w 1202"/>
                <a:gd name="T19" fmla="*/ 49 h 856"/>
                <a:gd name="T20" fmla="*/ 811 w 1202"/>
                <a:gd name="T21" fmla="*/ 37 h 856"/>
                <a:gd name="T22" fmla="*/ 944 w 1202"/>
                <a:gd name="T23" fmla="*/ 73 h 856"/>
                <a:gd name="T24" fmla="*/ 1028 w 1202"/>
                <a:gd name="T25" fmla="*/ 169 h 856"/>
                <a:gd name="T26" fmla="*/ 1103 w 1202"/>
                <a:gd name="T27" fmla="*/ 197 h 856"/>
                <a:gd name="T28" fmla="*/ 1175 w 1202"/>
                <a:gd name="T29" fmla="*/ 329 h 856"/>
                <a:gd name="T30" fmla="*/ 1193 w 1202"/>
                <a:gd name="T31" fmla="*/ 423 h 856"/>
                <a:gd name="T32" fmla="*/ 1154 w 1202"/>
                <a:gd name="T33" fmla="*/ 484 h 856"/>
                <a:gd name="T34" fmla="*/ 1108 w 1202"/>
                <a:gd name="T35" fmla="*/ 526 h 856"/>
                <a:gd name="T36" fmla="*/ 1088 w 1202"/>
                <a:gd name="T37" fmla="*/ 587 h 856"/>
                <a:gd name="T38" fmla="*/ 1037 w 1202"/>
                <a:gd name="T39" fmla="*/ 557 h 856"/>
                <a:gd name="T40" fmla="*/ 1040 w 1202"/>
                <a:gd name="T41" fmla="*/ 601 h 856"/>
                <a:gd name="T42" fmla="*/ 1117 w 1202"/>
                <a:gd name="T43" fmla="*/ 643 h 856"/>
                <a:gd name="T44" fmla="*/ 1156 w 1202"/>
                <a:gd name="T45" fmla="*/ 663 h 856"/>
                <a:gd name="T46" fmla="*/ 1141 w 1202"/>
                <a:gd name="T47" fmla="*/ 700 h 856"/>
                <a:gd name="T48" fmla="*/ 1088 w 1202"/>
                <a:gd name="T49" fmla="*/ 713 h 856"/>
                <a:gd name="T50" fmla="*/ 1033 w 1202"/>
                <a:gd name="T51" fmla="*/ 703 h 856"/>
                <a:gd name="T52" fmla="*/ 1023 w 1202"/>
                <a:gd name="T53" fmla="*/ 753 h 856"/>
                <a:gd name="T54" fmla="*/ 934 w 1202"/>
                <a:gd name="T55" fmla="*/ 709 h 856"/>
                <a:gd name="T56" fmla="*/ 880 w 1202"/>
                <a:gd name="T57" fmla="*/ 699 h 856"/>
                <a:gd name="T58" fmla="*/ 711 w 1202"/>
                <a:gd name="T59" fmla="*/ 694 h 856"/>
                <a:gd name="T60" fmla="*/ 695 w 1202"/>
                <a:gd name="T61" fmla="*/ 735 h 856"/>
                <a:gd name="T62" fmla="*/ 677 w 1202"/>
                <a:gd name="T63" fmla="*/ 780 h 856"/>
                <a:gd name="T64" fmla="*/ 519 w 1202"/>
                <a:gd name="T65" fmla="*/ 835 h 856"/>
                <a:gd name="T66" fmla="*/ 451 w 1202"/>
                <a:gd name="T67" fmla="*/ 749 h 856"/>
                <a:gd name="T68" fmla="*/ 256 w 1202"/>
                <a:gd name="T69" fmla="*/ 718 h 856"/>
                <a:gd name="T70" fmla="*/ 182 w 1202"/>
                <a:gd name="T71" fmla="*/ 672 h 856"/>
                <a:gd name="T72" fmla="*/ 1 w 1202"/>
                <a:gd name="T73" fmla="*/ 506 h 856"/>
                <a:gd name="T74" fmla="*/ 28 w 1202"/>
                <a:gd name="T75" fmla="*/ 454 h 856"/>
                <a:gd name="T76" fmla="*/ 51 w 1202"/>
                <a:gd name="T77" fmla="*/ 356 h 856"/>
                <a:gd name="T78" fmla="*/ 58 w 1202"/>
                <a:gd name="T79" fmla="*/ 30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5455899" y="2693988"/>
              <a:ext cx="271463" cy="474663"/>
            </a:xfrm>
            <a:custGeom>
              <a:avLst/>
              <a:gdLst>
                <a:gd name="T0" fmla="*/ 232 w 252"/>
                <a:gd name="T1" fmla="*/ 247 h 443"/>
                <a:gd name="T2" fmla="*/ 236 w 252"/>
                <a:gd name="T3" fmla="*/ 200 h 443"/>
                <a:gd name="T4" fmla="*/ 251 w 252"/>
                <a:gd name="T5" fmla="*/ 178 h 443"/>
                <a:gd name="T6" fmla="*/ 246 w 252"/>
                <a:gd name="T7" fmla="*/ 156 h 443"/>
                <a:gd name="T8" fmla="*/ 165 w 252"/>
                <a:gd name="T9" fmla="*/ 127 h 443"/>
                <a:gd name="T10" fmla="*/ 174 w 252"/>
                <a:gd name="T11" fmla="*/ 96 h 443"/>
                <a:gd name="T12" fmla="*/ 196 w 252"/>
                <a:gd name="T13" fmla="*/ 61 h 443"/>
                <a:gd name="T14" fmla="*/ 181 w 252"/>
                <a:gd name="T15" fmla="*/ 7 h 443"/>
                <a:gd name="T16" fmla="*/ 174 w 252"/>
                <a:gd name="T17" fmla="*/ 0 h 443"/>
                <a:gd name="T18" fmla="*/ 124 w 252"/>
                <a:gd name="T19" fmla="*/ 34 h 443"/>
                <a:gd name="T20" fmla="*/ 102 w 252"/>
                <a:gd name="T21" fmla="*/ 111 h 443"/>
                <a:gd name="T22" fmla="*/ 91 w 252"/>
                <a:gd name="T23" fmla="*/ 165 h 443"/>
                <a:gd name="T24" fmla="*/ 52 w 252"/>
                <a:gd name="T25" fmla="*/ 200 h 443"/>
                <a:gd name="T26" fmla="*/ 28 w 252"/>
                <a:gd name="T27" fmla="*/ 210 h 443"/>
                <a:gd name="T28" fmla="*/ 0 w 252"/>
                <a:gd name="T29" fmla="*/ 214 h 443"/>
                <a:gd name="T30" fmla="*/ 63 w 252"/>
                <a:gd name="T31" fmla="*/ 299 h 443"/>
                <a:gd name="T32" fmla="*/ 80 w 252"/>
                <a:gd name="T33" fmla="*/ 356 h 443"/>
                <a:gd name="T34" fmla="*/ 72 w 252"/>
                <a:gd name="T35" fmla="*/ 389 h 443"/>
                <a:gd name="T36" fmla="*/ 115 w 252"/>
                <a:gd name="T37" fmla="*/ 413 h 443"/>
                <a:gd name="T38" fmla="*/ 115 w 252"/>
                <a:gd name="T39" fmla="*/ 429 h 443"/>
                <a:gd name="T40" fmla="*/ 156 w 252"/>
                <a:gd name="T41" fmla="*/ 442 h 443"/>
                <a:gd name="T42" fmla="*/ 169 w 252"/>
                <a:gd name="T43" fmla="*/ 442 h 443"/>
                <a:gd name="T44" fmla="*/ 169 w 252"/>
                <a:gd name="T45" fmla="*/ 408 h 443"/>
                <a:gd name="T46" fmla="*/ 200 w 252"/>
                <a:gd name="T47" fmla="*/ 402 h 443"/>
                <a:gd name="T48" fmla="*/ 210 w 252"/>
                <a:gd name="T49" fmla="*/ 361 h 443"/>
                <a:gd name="T50" fmla="*/ 186 w 252"/>
                <a:gd name="T51" fmla="*/ 344 h 443"/>
                <a:gd name="T52" fmla="*/ 169 w 252"/>
                <a:gd name="T53" fmla="*/ 327 h 443"/>
                <a:gd name="T54" fmla="*/ 176 w 252"/>
                <a:gd name="T55" fmla="*/ 251 h 443"/>
                <a:gd name="T56" fmla="*/ 192 w 252"/>
                <a:gd name="T57" fmla="*/ 239 h 443"/>
                <a:gd name="T58" fmla="*/ 223 w 252"/>
                <a:gd name="T59" fmla="*/ 252 h 443"/>
                <a:gd name="T60" fmla="*/ 232 w 252"/>
                <a:gd name="T61" fmla="*/ 24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6281399" y="2224088"/>
              <a:ext cx="557213" cy="785813"/>
            </a:xfrm>
            <a:custGeom>
              <a:avLst/>
              <a:gdLst>
                <a:gd name="T0" fmla="*/ 201 w 507"/>
                <a:gd name="T1" fmla="*/ 710 h 733"/>
                <a:gd name="T2" fmla="*/ 243 w 507"/>
                <a:gd name="T3" fmla="*/ 572 h 733"/>
                <a:gd name="T4" fmla="*/ 336 w 507"/>
                <a:gd name="T5" fmla="*/ 514 h 733"/>
                <a:gd name="T6" fmla="*/ 359 w 507"/>
                <a:gd name="T7" fmla="*/ 457 h 733"/>
                <a:gd name="T8" fmla="*/ 317 w 507"/>
                <a:gd name="T9" fmla="*/ 434 h 733"/>
                <a:gd name="T10" fmla="*/ 268 w 507"/>
                <a:gd name="T11" fmla="*/ 411 h 733"/>
                <a:gd name="T12" fmla="*/ 242 w 507"/>
                <a:gd name="T13" fmla="*/ 340 h 733"/>
                <a:gd name="T14" fmla="*/ 195 w 507"/>
                <a:gd name="T15" fmla="*/ 346 h 733"/>
                <a:gd name="T16" fmla="*/ 146 w 507"/>
                <a:gd name="T17" fmla="*/ 334 h 733"/>
                <a:gd name="T18" fmla="*/ 183 w 507"/>
                <a:gd name="T19" fmla="*/ 261 h 733"/>
                <a:gd name="T20" fmla="*/ 221 w 507"/>
                <a:gd name="T21" fmla="*/ 186 h 733"/>
                <a:gd name="T22" fmla="*/ 293 w 507"/>
                <a:gd name="T23" fmla="*/ 216 h 733"/>
                <a:gd name="T24" fmla="*/ 318 w 507"/>
                <a:gd name="T25" fmla="*/ 266 h 733"/>
                <a:gd name="T26" fmla="*/ 324 w 507"/>
                <a:gd name="T27" fmla="*/ 309 h 733"/>
                <a:gd name="T28" fmla="*/ 364 w 507"/>
                <a:gd name="T29" fmla="*/ 354 h 733"/>
                <a:gd name="T30" fmla="*/ 464 w 507"/>
                <a:gd name="T31" fmla="*/ 326 h 733"/>
                <a:gd name="T32" fmla="*/ 506 w 507"/>
                <a:gd name="T33" fmla="*/ 243 h 733"/>
                <a:gd name="T34" fmla="*/ 455 w 507"/>
                <a:gd name="T35" fmla="*/ 199 h 733"/>
                <a:gd name="T36" fmla="*/ 428 w 507"/>
                <a:gd name="T37" fmla="*/ 128 h 733"/>
                <a:gd name="T38" fmla="*/ 336 w 507"/>
                <a:gd name="T39" fmla="*/ 80 h 733"/>
                <a:gd name="T40" fmla="*/ 286 w 507"/>
                <a:gd name="T41" fmla="*/ 0 h 733"/>
                <a:gd name="T42" fmla="*/ 221 w 507"/>
                <a:gd name="T43" fmla="*/ 46 h 733"/>
                <a:gd name="T44" fmla="*/ 224 w 507"/>
                <a:gd name="T45" fmla="*/ 82 h 733"/>
                <a:gd name="T46" fmla="*/ 163 w 507"/>
                <a:gd name="T47" fmla="*/ 103 h 733"/>
                <a:gd name="T48" fmla="*/ 129 w 507"/>
                <a:gd name="T49" fmla="*/ 112 h 733"/>
                <a:gd name="T50" fmla="*/ 73 w 507"/>
                <a:gd name="T51" fmla="*/ 130 h 733"/>
                <a:gd name="T52" fmla="*/ 58 w 507"/>
                <a:gd name="T53" fmla="*/ 82 h 733"/>
                <a:gd name="T54" fmla="*/ 9 w 507"/>
                <a:gd name="T55" fmla="*/ 150 h 733"/>
                <a:gd name="T56" fmla="*/ 32 w 507"/>
                <a:gd name="T57" fmla="*/ 258 h 733"/>
                <a:gd name="T58" fmla="*/ 58 w 507"/>
                <a:gd name="T59" fmla="*/ 326 h 733"/>
                <a:gd name="T60" fmla="*/ 68 w 507"/>
                <a:gd name="T61" fmla="*/ 406 h 733"/>
                <a:gd name="T62" fmla="*/ 7 w 507"/>
                <a:gd name="T63" fmla="*/ 496 h 733"/>
                <a:gd name="T64" fmla="*/ 65 w 507"/>
                <a:gd name="T65" fmla="*/ 584 h 733"/>
                <a:gd name="T66" fmla="*/ 45 w 507"/>
                <a:gd name="T67" fmla="*/ 644 h 733"/>
                <a:gd name="T68" fmla="*/ 23 w 507"/>
                <a:gd name="T69" fmla="*/ 691 h 733"/>
                <a:gd name="T70" fmla="*/ 143 w 507"/>
                <a:gd name="T71" fmla="*/ 732 h 733"/>
                <a:gd name="T72" fmla="*/ 197 w 507"/>
                <a:gd name="T73" fmla="*/ 72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6573499" y="2500313"/>
              <a:ext cx="114300" cy="184150"/>
            </a:xfrm>
            <a:custGeom>
              <a:avLst/>
              <a:gdLst>
                <a:gd name="T0" fmla="*/ 86 w 105"/>
                <a:gd name="T1" fmla="*/ 159 h 173"/>
                <a:gd name="T2" fmla="*/ 60 w 105"/>
                <a:gd name="T3" fmla="*/ 172 h 173"/>
                <a:gd name="T4" fmla="*/ 14 w 105"/>
                <a:gd name="T5" fmla="*/ 162 h 173"/>
                <a:gd name="T6" fmla="*/ 3 w 105"/>
                <a:gd name="T7" fmla="*/ 150 h 173"/>
                <a:gd name="T8" fmla="*/ 0 w 105"/>
                <a:gd name="T9" fmla="*/ 74 h 173"/>
                <a:gd name="T10" fmla="*/ 41 w 105"/>
                <a:gd name="T11" fmla="*/ 57 h 173"/>
                <a:gd name="T12" fmla="*/ 37 w 105"/>
                <a:gd name="T13" fmla="*/ 43 h 173"/>
                <a:gd name="T14" fmla="*/ 44 w 105"/>
                <a:gd name="T15" fmla="*/ 14 h 173"/>
                <a:gd name="T16" fmla="*/ 47 w 105"/>
                <a:gd name="T17" fmla="*/ 0 h 173"/>
                <a:gd name="T18" fmla="*/ 62 w 105"/>
                <a:gd name="T19" fmla="*/ 8 h 173"/>
                <a:gd name="T20" fmla="*/ 69 w 105"/>
                <a:gd name="T21" fmla="*/ 33 h 173"/>
                <a:gd name="T22" fmla="*/ 66 w 105"/>
                <a:gd name="T23" fmla="*/ 50 h 173"/>
                <a:gd name="T24" fmla="*/ 99 w 105"/>
                <a:gd name="T25" fmla="*/ 74 h 173"/>
                <a:gd name="T26" fmla="*/ 104 w 105"/>
                <a:gd name="T27" fmla="*/ 93 h 173"/>
                <a:gd name="T28" fmla="*/ 86 w 105"/>
                <a:gd name="T29" fmla="*/ 107 h 173"/>
                <a:gd name="T30" fmla="*/ 78 w 105"/>
                <a:gd name="T31" fmla="*/ 139 h 173"/>
                <a:gd name="T32" fmla="*/ 86 w 105"/>
                <a:gd name="T33" fmla="*/ 15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6438562" y="2420938"/>
              <a:ext cx="180975" cy="182563"/>
            </a:xfrm>
            <a:custGeom>
              <a:avLst/>
              <a:gdLst>
                <a:gd name="T0" fmla="*/ 125 w 164"/>
                <a:gd name="T1" fmla="*/ 141 h 169"/>
                <a:gd name="T2" fmla="*/ 124 w 164"/>
                <a:gd name="T3" fmla="*/ 118 h 169"/>
                <a:gd name="T4" fmla="*/ 117 w 164"/>
                <a:gd name="T5" fmla="*/ 100 h 169"/>
                <a:gd name="T6" fmla="*/ 159 w 164"/>
                <a:gd name="T7" fmla="*/ 84 h 169"/>
                <a:gd name="T8" fmla="*/ 163 w 164"/>
                <a:gd name="T9" fmla="*/ 69 h 169"/>
                <a:gd name="T10" fmla="*/ 152 w 164"/>
                <a:gd name="T11" fmla="*/ 30 h 169"/>
                <a:gd name="T12" fmla="*/ 139 w 164"/>
                <a:gd name="T13" fmla="*/ 30 h 169"/>
                <a:gd name="T14" fmla="*/ 74 w 164"/>
                <a:gd name="T15" fmla="*/ 0 h 169"/>
                <a:gd name="T16" fmla="*/ 47 w 164"/>
                <a:gd name="T17" fmla="*/ 30 h 169"/>
                <a:gd name="T18" fmla="*/ 35 w 164"/>
                <a:gd name="T19" fmla="*/ 66 h 169"/>
                <a:gd name="T20" fmla="*/ 5 w 164"/>
                <a:gd name="T21" fmla="*/ 109 h 169"/>
                <a:gd name="T22" fmla="*/ 0 w 164"/>
                <a:gd name="T23" fmla="*/ 139 h 169"/>
                <a:gd name="T24" fmla="*/ 11 w 164"/>
                <a:gd name="T25" fmla="*/ 159 h 169"/>
                <a:gd name="T26" fmla="*/ 57 w 164"/>
                <a:gd name="T27" fmla="*/ 156 h 169"/>
                <a:gd name="T28" fmla="*/ 81 w 164"/>
                <a:gd name="T29" fmla="*/ 168 h 169"/>
                <a:gd name="T30" fmla="*/ 103 w 164"/>
                <a:gd name="T31" fmla="*/ 151 h 169"/>
                <a:gd name="T32" fmla="*/ 125 w 164"/>
                <a:gd name="T33" fmla="*/ 14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solidFill>
              <a:srgbClr val="C00000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6009937" y="2495551"/>
              <a:ext cx="352425" cy="717550"/>
            </a:xfrm>
            <a:custGeom>
              <a:avLst/>
              <a:gdLst>
                <a:gd name="T0" fmla="*/ 21 w 323"/>
                <a:gd name="T1" fmla="*/ 671 h 672"/>
                <a:gd name="T2" fmla="*/ 90 w 323"/>
                <a:gd name="T3" fmla="*/ 650 h 672"/>
                <a:gd name="T4" fmla="*/ 179 w 323"/>
                <a:gd name="T5" fmla="*/ 592 h 672"/>
                <a:gd name="T6" fmla="*/ 241 w 323"/>
                <a:gd name="T7" fmla="*/ 580 h 672"/>
                <a:gd name="T8" fmla="*/ 288 w 323"/>
                <a:gd name="T9" fmla="*/ 542 h 672"/>
                <a:gd name="T10" fmla="*/ 293 w 323"/>
                <a:gd name="T11" fmla="*/ 462 h 672"/>
                <a:gd name="T12" fmla="*/ 270 w 323"/>
                <a:gd name="T13" fmla="*/ 433 h 672"/>
                <a:gd name="T14" fmla="*/ 278 w 323"/>
                <a:gd name="T15" fmla="*/ 406 h 672"/>
                <a:gd name="T16" fmla="*/ 293 w 323"/>
                <a:gd name="T17" fmla="*/ 386 h 672"/>
                <a:gd name="T18" fmla="*/ 296 w 323"/>
                <a:gd name="T19" fmla="*/ 351 h 672"/>
                <a:gd name="T20" fmla="*/ 312 w 323"/>
                <a:gd name="T21" fmla="*/ 326 h 672"/>
                <a:gd name="T22" fmla="*/ 288 w 323"/>
                <a:gd name="T23" fmla="*/ 278 h 672"/>
                <a:gd name="T24" fmla="*/ 253 w 323"/>
                <a:gd name="T25" fmla="*/ 238 h 672"/>
                <a:gd name="T26" fmla="*/ 274 w 323"/>
                <a:gd name="T27" fmla="*/ 174 h 672"/>
                <a:gd name="T28" fmla="*/ 314 w 323"/>
                <a:gd name="T29" fmla="*/ 148 h 672"/>
                <a:gd name="T30" fmla="*/ 322 w 323"/>
                <a:gd name="T31" fmla="*/ 105 h 672"/>
                <a:gd name="T32" fmla="*/ 305 w 323"/>
                <a:gd name="T33" fmla="*/ 68 h 672"/>
                <a:gd name="T34" fmla="*/ 305 w 323"/>
                <a:gd name="T35" fmla="*/ 25 h 672"/>
                <a:gd name="T36" fmla="*/ 278 w 323"/>
                <a:gd name="T37" fmla="*/ 0 h 672"/>
                <a:gd name="T38" fmla="*/ 215 w 323"/>
                <a:gd name="T39" fmla="*/ 32 h 672"/>
                <a:gd name="T40" fmla="*/ 205 w 323"/>
                <a:gd name="T41" fmla="*/ 22 h 672"/>
                <a:gd name="T42" fmla="*/ 172 w 323"/>
                <a:gd name="T43" fmla="*/ 48 h 672"/>
                <a:gd name="T44" fmla="*/ 144 w 323"/>
                <a:gd name="T45" fmla="*/ 45 h 672"/>
                <a:gd name="T46" fmla="*/ 90 w 323"/>
                <a:gd name="T47" fmla="*/ 123 h 672"/>
                <a:gd name="T48" fmla="*/ 75 w 323"/>
                <a:gd name="T49" fmla="*/ 123 h 672"/>
                <a:gd name="T50" fmla="*/ 45 w 323"/>
                <a:gd name="T51" fmla="*/ 148 h 672"/>
                <a:gd name="T52" fmla="*/ 47 w 323"/>
                <a:gd name="T53" fmla="*/ 181 h 672"/>
                <a:gd name="T54" fmla="*/ 33 w 323"/>
                <a:gd name="T55" fmla="*/ 211 h 672"/>
                <a:gd name="T56" fmla="*/ 28 w 323"/>
                <a:gd name="T57" fmla="*/ 252 h 672"/>
                <a:gd name="T58" fmla="*/ 2 w 323"/>
                <a:gd name="T59" fmla="*/ 292 h 672"/>
                <a:gd name="T60" fmla="*/ 31 w 323"/>
                <a:gd name="T61" fmla="*/ 351 h 672"/>
                <a:gd name="T62" fmla="*/ 21 w 323"/>
                <a:gd name="T63" fmla="*/ 386 h 672"/>
                <a:gd name="T64" fmla="*/ 0 w 323"/>
                <a:gd name="T65" fmla="*/ 423 h 672"/>
                <a:gd name="T66" fmla="*/ 31 w 323"/>
                <a:gd name="T67" fmla="*/ 567 h 672"/>
                <a:gd name="T68" fmla="*/ 10 w 323"/>
                <a:gd name="T69" fmla="*/ 640 h 672"/>
                <a:gd name="T70" fmla="*/ 21 w 323"/>
                <a:gd name="T7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21"/>
            <p:cNvSpPr/>
            <p:nvPr/>
          </p:nvSpPr>
          <p:spPr bwMode="auto">
            <a:xfrm>
              <a:off x="6575087" y="2513013"/>
              <a:ext cx="41275" cy="58738"/>
            </a:xfrm>
            <a:custGeom>
              <a:avLst/>
              <a:gdLst>
                <a:gd name="T0" fmla="*/ 37 w 38"/>
                <a:gd name="T1" fmla="*/ 0 h 53"/>
                <a:gd name="T2" fmla="*/ 31 w 38"/>
                <a:gd name="T3" fmla="*/ 27 h 53"/>
                <a:gd name="T4" fmla="*/ 34 w 38"/>
                <a:gd name="T5" fmla="*/ 39 h 53"/>
                <a:gd name="T6" fmla="*/ 8 w 38"/>
                <a:gd name="T7" fmla="*/ 52 h 53"/>
                <a:gd name="T8" fmla="*/ 5 w 38"/>
                <a:gd name="T9" fmla="*/ 30 h 53"/>
                <a:gd name="T10" fmla="*/ 0 w 38"/>
                <a:gd name="T11" fmla="*/ 15 h 53"/>
                <a:gd name="T12" fmla="*/ 37 w 3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2"/>
            <p:cNvSpPr/>
            <p:nvPr/>
          </p:nvSpPr>
          <p:spPr bwMode="auto">
            <a:xfrm>
              <a:off x="6546512" y="4594226"/>
              <a:ext cx="79375" cy="55562"/>
            </a:xfrm>
            <a:custGeom>
              <a:avLst/>
              <a:gdLst>
                <a:gd name="T0" fmla="*/ 4 w 72"/>
                <a:gd name="T1" fmla="*/ 13 h 49"/>
                <a:gd name="T2" fmla="*/ 30 w 72"/>
                <a:gd name="T3" fmla="*/ 18 h 49"/>
                <a:gd name="T4" fmla="*/ 57 w 72"/>
                <a:gd name="T5" fmla="*/ 0 h 49"/>
                <a:gd name="T6" fmla="*/ 71 w 72"/>
                <a:gd name="T7" fmla="*/ 36 h 49"/>
                <a:gd name="T8" fmla="*/ 42 w 72"/>
                <a:gd name="T9" fmla="*/ 48 h 49"/>
                <a:gd name="T10" fmla="*/ 6 w 72"/>
                <a:gd name="T11" fmla="*/ 45 h 49"/>
                <a:gd name="T12" fmla="*/ 0 w 72"/>
                <a:gd name="T13" fmla="*/ 18 h 49"/>
                <a:gd name="T14" fmla="*/ 4 w 72"/>
                <a:gd name="T15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23"/>
            <p:cNvSpPr/>
            <p:nvPr/>
          </p:nvSpPr>
          <p:spPr bwMode="auto">
            <a:xfrm>
              <a:off x="6086137" y="4243388"/>
              <a:ext cx="798512" cy="646113"/>
            </a:xfrm>
            <a:custGeom>
              <a:avLst/>
              <a:gdLst>
                <a:gd name="T0" fmla="*/ 214 w 729"/>
                <a:gd name="T1" fmla="*/ 87 h 604"/>
                <a:gd name="T2" fmla="*/ 224 w 729"/>
                <a:gd name="T3" fmla="*/ 49 h 604"/>
                <a:gd name="T4" fmla="*/ 291 w 729"/>
                <a:gd name="T5" fmla="*/ 70 h 604"/>
                <a:gd name="T6" fmla="*/ 289 w 729"/>
                <a:gd name="T7" fmla="*/ 39 h 604"/>
                <a:gd name="T8" fmla="*/ 317 w 729"/>
                <a:gd name="T9" fmla="*/ 4 h 604"/>
                <a:gd name="T10" fmla="*/ 392 w 729"/>
                <a:gd name="T11" fmla="*/ 0 h 604"/>
                <a:gd name="T12" fmla="*/ 458 w 729"/>
                <a:gd name="T13" fmla="*/ 7 h 604"/>
                <a:gd name="T14" fmla="*/ 452 w 729"/>
                <a:gd name="T15" fmla="*/ 44 h 604"/>
                <a:gd name="T16" fmla="*/ 426 w 729"/>
                <a:gd name="T17" fmla="*/ 89 h 604"/>
                <a:gd name="T18" fmla="*/ 542 w 729"/>
                <a:gd name="T19" fmla="*/ 59 h 604"/>
                <a:gd name="T20" fmla="*/ 585 w 729"/>
                <a:gd name="T21" fmla="*/ 70 h 604"/>
                <a:gd name="T22" fmla="*/ 578 w 729"/>
                <a:gd name="T23" fmla="*/ 34 h 604"/>
                <a:gd name="T24" fmla="*/ 654 w 729"/>
                <a:gd name="T25" fmla="*/ 57 h 604"/>
                <a:gd name="T26" fmla="*/ 698 w 729"/>
                <a:gd name="T27" fmla="*/ 89 h 604"/>
                <a:gd name="T28" fmla="*/ 708 w 729"/>
                <a:gd name="T29" fmla="*/ 167 h 604"/>
                <a:gd name="T30" fmla="*/ 675 w 729"/>
                <a:gd name="T31" fmla="*/ 206 h 604"/>
                <a:gd name="T32" fmla="*/ 612 w 729"/>
                <a:gd name="T33" fmla="*/ 258 h 604"/>
                <a:gd name="T34" fmla="*/ 580 w 729"/>
                <a:gd name="T35" fmla="*/ 268 h 604"/>
                <a:gd name="T36" fmla="*/ 566 w 729"/>
                <a:gd name="T37" fmla="*/ 275 h 604"/>
                <a:gd name="T38" fmla="*/ 514 w 729"/>
                <a:gd name="T39" fmla="*/ 293 h 604"/>
                <a:gd name="T40" fmla="*/ 474 w 729"/>
                <a:gd name="T41" fmla="*/ 296 h 604"/>
                <a:gd name="T42" fmla="*/ 376 w 729"/>
                <a:gd name="T43" fmla="*/ 285 h 604"/>
                <a:gd name="T44" fmla="*/ 389 w 729"/>
                <a:gd name="T45" fmla="*/ 354 h 604"/>
                <a:gd name="T46" fmla="*/ 327 w 729"/>
                <a:gd name="T47" fmla="*/ 399 h 604"/>
                <a:gd name="T48" fmla="*/ 263 w 729"/>
                <a:gd name="T49" fmla="*/ 418 h 604"/>
                <a:gd name="T50" fmla="*/ 189 w 729"/>
                <a:gd name="T51" fmla="*/ 450 h 604"/>
                <a:gd name="T52" fmla="*/ 70 w 729"/>
                <a:gd name="T53" fmla="*/ 502 h 604"/>
                <a:gd name="T54" fmla="*/ 88 w 729"/>
                <a:gd name="T55" fmla="*/ 582 h 604"/>
                <a:gd name="T56" fmla="*/ 35 w 729"/>
                <a:gd name="T57" fmla="*/ 599 h 604"/>
                <a:gd name="T58" fmla="*/ 8 w 729"/>
                <a:gd name="T59" fmla="*/ 491 h 604"/>
                <a:gd name="T60" fmla="*/ 33 w 729"/>
                <a:gd name="T61" fmla="*/ 431 h 604"/>
                <a:gd name="T62" fmla="*/ 61 w 729"/>
                <a:gd name="T63" fmla="*/ 403 h 604"/>
                <a:gd name="T64" fmla="*/ 98 w 729"/>
                <a:gd name="T65" fmla="*/ 352 h 604"/>
                <a:gd name="T66" fmla="*/ 153 w 729"/>
                <a:gd name="T67" fmla="*/ 246 h 604"/>
                <a:gd name="T68" fmla="*/ 194 w 729"/>
                <a:gd name="T69" fmla="*/ 170 h 604"/>
                <a:gd name="T70" fmla="*/ 194 w 729"/>
                <a:gd name="T71" fmla="*/ 1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4"/>
            <p:cNvSpPr/>
            <p:nvPr/>
          </p:nvSpPr>
          <p:spPr bwMode="auto">
            <a:xfrm>
              <a:off x="5489237" y="4175126"/>
              <a:ext cx="822325" cy="581025"/>
            </a:xfrm>
            <a:custGeom>
              <a:avLst/>
              <a:gdLst>
                <a:gd name="T0" fmla="*/ 34 w 753"/>
                <a:gd name="T1" fmla="*/ 211 h 542"/>
                <a:gd name="T2" fmla="*/ 80 w 753"/>
                <a:gd name="T3" fmla="*/ 187 h 542"/>
                <a:gd name="T4" fmla="*/ 159 w 753"/>
                <a:gd name="T5" fmla="*/ 207 h 542"/>
                <a:gd name="T6" fmla="*/ 175 w 753"/>
                <a:gd name="T7" fmla="*/ 173 h 542"/>
                <a:gd name="T8" fmla="*/ 284 w 753"/>
                <a:gd name="T9" fmla="*/ 133 h 542"/>
                <a:gd name="T10" fmla="*/ 373 w 753"/>
                <a:gd name="T11" fmla="*/ 107 h 542"/>
                <a:gd name="T12" fmla="*/ 410 w 753"/>
                <a:gd name="T13" fmla="*/ 117 h 542"/>
                <a:gd name="T14" fmla="*/ 438 w 753"/>
                <a:gd name="T15" fmla="*/ 95 h 542"/>
                <a:gd name="T16" fmla="*/ 450 w 753"/>
                <a:gd name="T17" fmla="*/ 73 h 542"/>
                <a:gd name="T18" fmla="*/ 489 w 753"/>
                <a:gd name="T19" fmla="*/ 46 h 542"/>
                <a:gd name="T20" fmla="*/ 537 w 753"/>
                <a:gd name="T21" fmla="*/ 19 h 542"/>
                <a:gd name="T22" fmla="*/ 557 w 753"/>
                <a:gd name="T23" fmla="*/ 44 h 542"/>
                <a:gd name="T24" fmla="*/ 606 w 753"/>
                <a:gd name="T25" fmla="*/ 9 h 542"/>
                <a:gd name="T26" fmla="*/ 656 w 753"/>
                <a:gd name="T27" fmla="*/ 9 h 542"/>
                <a:gd name="T28" fmla="*/ 681 w 753"/>
                <a:gd name="T29" fmla="*/ 47 h 542"/>
                <a:gd name="T30" fmla="*/ 651 w 753"/>
                <a:gd name="T31" fmla="*/ 119 h 542"/>
                <a:gd name="T32" fmla="*/ 651 w 753"/>
                <a:gd name="T33" fmla="*/ 151 h 542"/>
                <a:gd name="T34" fmla="*/ 700 w 753"/>
                <a:gd name="T35" fmla="*/ 176 h 542"/>
                <a:gd name="T36" fmla="*/ 736 w 753"/>
                <a:gd name="T37" fmla="*/ 164 h 542"/>
                <a:gd name="T38" fmla="*/ 736 w 753"/>
                <a:gd name="T39" fmla="*/ 231 h 542"/>
                <a:gd name="T40" fmla="*/ 694 w 753"/>
                <a:gd name="T41" fmla="*/ 308 h 542"/>
                <a:gd name="T42" fmla="*/ 640 w 753"/>
                <a:gd name="T43" fmla="*/ 413 h 542"/>
                <a:gd name="T44" fmla="*/ 603 w 753"/>
                <a:gd name="T45" fmla="*/ 465 h 542"/>
                <a:gd name="T46" fmla="*/ 574 w 753"/>
                <a:gd name="T47" fmla="*/ 493 h 542"/>
                <a:gd name="T48" fmla="*/ 485 w 753"/>
                <a:gd name="T49" fmla="*/ 541 h 542"/>
                <a:gd name="T50" fmla="*/ 417 w 753"/>
                <a:gd name="T51" fmla="*/ 503 h 542"/>
                <a:gd name="T52" fmla="*/ 347 w 753"/>
                <a:gd name="T53" fmla="*/ 541 h 542"/>
                <a:gd name="T54" fmla="*/ 232 w 753"/>
                <a:gd name="T55" fmla="*/ 499 h 542"/>
                <a:gd name="T56" fmla="*/ 237 w 753"/>
                <a:gd name="T57" fmla="*/ 418 h 542"/>
                <a:gd name="T58" fmla="*/ 185 w 753"/>
                <a:gd name="T59" fmla="*/ 404 h 542"/>
                <a:gd name="T60" fmla="*/ 147 w 753"/>
                <a:gd name="T61" fmla="*/ 404 h 542"/>
                <a:gd name="T62" fmla="*/ 127 w 753"/>
                <a:gd name="T63" fmla="*/ 346 h 542"/>
                <a:gd name="T64" fmla="*/ 161 w 753"/>
                <a:gd name="T65" fmla="*/ 337 h 542"/>
                <a:gd name="T66" fmla="*/ 159 w 753"/>
                <a:gd name="T67" fmla="*/ 289 h 542"/>
                <a:gd name="T68" fmla="*/ 62 w 753"/>
                <a:gd name="T69" fmla="*/ 249 h 542"/>
                <a:gd name="T70" fmla="*/ 14 w 753"/>
                <a:gd name="T71" fmla="*/ 249 h 542"/>
                <a:gd name="T72" fmla="*/ 0 w 753"/>
                <a:gd name="T73" fmla="*/ 20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5"/>
            <p:cNvSpPr/>
            <p:nvPr/>
          </p:nvSpPr>
          <p:spPr bwMode="auto">
            <a:xfrm>
              <a:off x="5943262" y="3744913"/>
              <a:ext cx="569912" cy="622300"/>
            </a:xfrm>
            <a:custGeom>
              <a:avLst/>
              <a:gdLst>
                <a:gd name="T0" fmla="*/ 446 w 521"/>
                <a:gd name="T1" fmla="*/ 70 h 582"/>
                <a:gd name="T2" fmla="*/ 435 w 521"/>
                <a:gd name="T3" fmla="*/ 21 h 582"/>
                <a:gd name="T4" fmla="*/ 399 w 521"/>
                <a:gd name="T5" fmla="*/ 28 h 582"/>
                <a:gd name="T6" fmla="*/ 371 w 521"/>
                <a:gd name="T7" fmla="*/ 46 h 582"/>
                <a:gd name="T8" fmla="*/ 343 w 521"/>
                <a:gd name="T9" fmla="*/ 26 h 582"/>
                <a:gd name="T10" fmla="*/ 295 w 521"/>
                <a:gd name="T11" fmla="*/ 33 h 582"/>
                <a:gd name="T12" fmla="*/ 141 w 521"/>
                <a:gd name="T13" fmla="*/ 0 h 582"/>
                <a:gd name="T14" fmla="*/ 151 w 521"/>
                <a:gd name="T15" fmla="*/ 39 h 582"/>
                <a:gd name="T16" fmla="*/ 82 w 521"/>
                <a:gd name="T17" fmla="*/ 39 h 582"/>
                <a:gd name="T18" fmla="*/ 25 w 521"/>
                <a:gd name="T19" fmla="*/ 110 h 582"/>
                <a:gd name="T20" fmla="*/ 49 w 521"/>
                <a:gd name="T21" fmla="*/ 277 h 582"/>
                <a:gd name="T22" fmla="*/ 4 w 521"/>
                <a:gd name="T23" fmla="*/ 338 h 582"/>
                <a:gd name="T24" fmla="*/ 63 w 521"/>
                <a:gd name="T25" fmla="*/ 345 h 582"/>
                <a:gd name="T26" fmla="*/ 76 w 521"/>
                <a:gd name="T27" fmla="*/ 451 h 582"/>
                <a:gd name="T28" fmla="*/ 124 w 521"/>
                <a:gd name="T29" fmla="*/ 423 h 582"/>
                <a:gd name="T30" fmla="*/ 144 w 521"/>
                <a:gd name="T31" fmla="*/ 447 h 582"/>
                <a:gd name="T32" fmla="*/ 194 w 521"/>
                <a:gd name="T33" fmla="*/ 414 h 582"/>
                <a:gd name="T34" fmla="*/ 242 w 521"/>
                <a:gd name="T35" fmla="*/ 414 h 582"/>
                <a:gd name="T36" fmla="*/ 267 w 521"/>
                <a:gd name="T37" fmla="*/ 452 h 582"/>
                <a:gd name="T38" fmla="*/ 237 w 521"/>
                <a:gd name="T39" fmla="*/ 524 h 582"/>
                <a:gd name="T40" fmla="*/ 237 w 521"/>
                <a:gd name="T41" fmla="*/ 555 h 582"/>
                <a:gd name="T42" fmla="*/ 288 w 521"/>
                <a:gd name="T43" fmla="*/ 581 h 582"/>
                <a:gd name="T44" fmla="*/ 323 w 521"/>
                <a:gd name="T45" fmla="*/ 568 h 582"/>
                <a:gd name="T46" fmla="*/ 343 w 521"/>
                <a:gd name="T47" fmla="*/ 524 h 582"/>
                <a:gd name="T48" fmla="*/ 378 w 521"/>
                <a:gd name="T49" fmla="*/ 517 h 582"/>
                <a:gd name="T50" fmla="*/ 426 w 521"/>
                <a:gd name="T51" fmla="*/ 522 h 582"/>
                <a:gd name="T52" fmla="*/ 419 w 521"/>
                <a:gd name="T53" fmla="*/ 493 h 582"/>
                <a:gd name="T54" fmla="*/ 492 w 521"/>
                <a:gd name="T55" fmla="*/ 482 h 582"/>
                <a:gd name="T56" fmla="*/ 509 w 521"/>
                <a:gd name="T57" fmla="*/ 447 h 582"/>
                <a:gd name="T58" fmla="*/ 517 w 521"/>
                <a:gd name="T59" fmla="*/ 350 h 582"/>
                <a:gd name="T60" fmla="*/ 485 w 521"/>
                <a:gd name="T61" fmla="*/ 303 h 582"/>
                <a:gd name="T62" fmla="*/ 476 w 521"/>
                <a:gd name="T63" fmla="*/ 264 h 582"/>
                <a:gd name="T64" fmla="*/ 458 w 521"/>
                <a:gd name="T65" fmla="*/ 260 h 582"/>
                <a:gd name="T66" fmla="*/ 485 w 521"/>
                <a:gd name="T67" fmla="*/ 190 h 582"/>
                <a:gd name="T68" fmla="*/ 497 w 521"/>
                <a:gd name="T69" fmla="*/ 13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/>
          </p:nvSpPr>
          <p:spPr bwMode="auto">
            <a:xfrm>
              <a:off x="5876587" y="3376613"/>
              <a:ext cx="801687" cy="490538"/>
            </a:xfrm>
            <a:custGeom>
              <a:avLst/>
              <a:gdLst>
                <a:gd name="T0" fmla="*/ 99 w 733"/>
                <a:gd name="T1" fmla="*/ 420 h 456"/>
                <a:gd name="T2" fmla="*/ 184 w 733"/>
                <a:gd name="T3" fmla="*/ 400 h 456"/>
                <a:gd name="T4" fmla="*/ 189 w 733"/>
                <a:gd name="T5" fmla="*/ 356 h 456"/>
                <a:gd name="T6" fmla="*/ 315 w 733"/>
                <a:gd name="T7" fmla="*/ 351 h 456"/>
                <a:gd name="T8" fmla="*/ 375 w 733"/>
                <a:gd name="T9" fmla="*/ 391 h 456"/>
                <a:gd name="T10" fmla="*/ 427 w 733"/>
                <a:gd name="T11" fmla="*/ 363 h 456"/>
                <a:gd name="T12" fmla="*/ 448 w 733"/>
                <a:gd name="T13" fmla="*/ 391 h 456"/>
                <a:gd name="T14" fmla="*/ 486 w 733"/>
                <a:gd name="T15" fmla="*/ 349 h 456"/>
                <a:gd name="T16" fmla="*/ 498 w 733"/>
                <a:gd name="T17" fmla="*/ 400 h 456"/>
                <a:gd name="T18" fmla="*/ 530 w 733"/>
                <a:gd name="T19" fmla="*/ 420 h 456"/>
                <a:gd name="T20" fmla="*/ 591 w 733"/>
                <a:gd name="T21" fmla="*/ 384 h 456"/>
                <a:gd name="T22" fmla="*/ 692 w 733"/>
                <a:gd name="T23" fmla="*/ 322 h 456"/>
                <a:gd name="T24" fmla="*/ 684 w 733"/>
                <a:gd name="T25" fmla="*/ 222 h 456"/>
                <a:gd name="T26" fmla="*/ 693 w 733"/>
                <a:gd name="T27" fmla="*/ 187 h 456"/>
                <a:gd name="T28" fmla="*/ 628 w 733"/>
                <a:gd name="T29" fmla="*/ 153 h 456"/>
                <a:gd name="T30" fmla="*/ 582 w 733"/>
                <a:gd name="T31" fmla="*/ 153 h 456"/>
                <a:gd name="T32" fmla="*/ 513 w 733"/>
                <a:gd name="T33" fmla="*/ 128 h 456"/>
                <a:gd name="T34" fmla="*/ 476 w 733"/>
                <a:gd name="T35" fmla="*/ 91 h 456"/>
                <a:gd name="T36" fmla="*/ 439 w 733"/>
                <a:gd name="T37" fmla="*/ 85 h 456"/>
                <a:gd name="T38" fmla="*/ 358 w 733"/>
                <a:gd name="T39" fmla="*/ 85 h 456"/>
                <a:gd name="T40" fmla="*/ 210 w 733"/>
                <a:gd name="T41" fmla="*/ 0 h 456"/>
                <a:gd name="T42" fmla="*/ 180 w 733"/>
                <a:gd name="T43" fmla="*/ 10 h 456"/>
                <a:gd name="T44" fmla="*/ 87 w 733"/>
                <a:gd name="T45" fmla="*/ 10 h 456"/>
                <a:gd name="T46" fmla="*/ 99 w 733"/>
                <a:gd name="T47" fmla="*/ 42 h 456"/>
                <a:gd name="T48" fmla="*/ 142 w 733"/>
                <a:gd name="T49" fmla="*/ 52 h 456"/>
                <a:gd name="T50" fmla="*/ 94 w 733"/>
                <a:gd name="T51" fmla="*/ 85 h 456"/>
                <a:gd name="T52" fmla="*/ 94 w 733"/>
                <a:gd name="T53" fmla="*/ 123 h 456"/>
                <a:gd name="T54" fmla="*/ 122 w 733"/>
                <a:gd name="T55" fmla="*/ 164 h 456"/>
                <a:gd name="T56" fmla="*/ 154 w 733"/>
                <a:gd name="T57" fmla="*/ 249 h 456"/>
                <a:gd name="T58" fmla="*/ 133 w 733"/>
                <a:gd name="T59" fmla="*/ 264 h 456"/>
                <a:gd name="T60" fmla="*/ 19 w 733"/>
                <a:gd name="T61" fmla="*/ 308 h 456"/>
                <a:gd name="T62" fmla="*/ 14 w 733"/>
                <a:gd name="T63" fmla="*/ 346 h 456"/>
                <a:gd name="T64" fmla="*/ 36 w 733"/>
                <a:gd name="T65" fmla="*/ 39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/>
          </p:nvSpPr>
          <p:spPr bwMode="auto">
            <a:xfrm>
              <a:off x="5984537" y="4927601"/>
              <a:ext cx="258762" cy="231775"/>
            </a:xfrm>
            <a:custGeom>
              <a:avLst/>
              <a:gdLst>
                <a:gd name="T0" fmla="*/ 237 w 238"/>
                <a:gd name="T1" fmla="*/ 36 h 215"/>
                <a:gd name="T2" fmla="*/ 192 w 238"/>
                <a:gd name="T3" fmla="*/ 110 h 215"/>
                <a:gd name="T4" fmla="*/ 192 w 238"/>
                <a:gd name="T5" fmla="*/ 144 h 215"/>
                <a:gd name="T6" fmla="*/ 105 w 238"/>
                <a:gd name="T7" fmla="*/ 214 h 215"/>
                <a:gd name="T8" fmla="*/ 18 w 238"/>
                <a:gd name="T9" fmla="*/ 182 h 215"/>
                <a:gd name="T10" fmla="*/ 0 w 238"/>
                <a:gd name="T11" fmla="*/ 120 h 215"/>
                <a:gd name="T12" fmla="*/ 4 w 238"/>
                <a:gd name="T13" fmla="*/ 90 h 215"/>
                <a:gd name="T14" fmla="*/ 54 w 238"/>
                <a:gd name="T15" fmla="*/ 43 h 215"/>
                <a:gd name="T16" fmla="*/ 69 w 238"/>
                <a:gd name="T17" fmla="*/ 28 h 215"/>
                <a:gd name="T18" fmla="*/ 150 w 238"/>
                <a:gd name="T19" fmla="*/ 16 h 215"/>
                <a:gd name="T20" fmla="*/ 186 w 238"/>
                <a:gd name="T21" fmla="*/ 12 h 215"/>
                <a:gd name="T22" fmla="*/ 198 w 238"/>
                <a:gd name="T23" fmla="*/ 0 h 215"/>
                <a:gd name="T24" fmla="*/ 224 w 238"/>
                <a:gd name="T25" fmla="*/ 4 h 215"/>
                <a:gd name="T26" fmla="*/ 237 w 238"/>
                <a:gd name="T27" fmla="*/ 3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6903699" y="3444876"/>
              <a:ext cx="66675" cy="6508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2121" tIns="26060" rIns="52121" bIns="26060"/>
            <a:lstStyle/>
            <a:p>
              <a:endParaRPr lang="zh-CN" altLang="zh-CN"/>
            </a:p>
          </p:txBody>
        </p:sp>
        <p:sp>
          <p:nvSpPr>
            <p:cNvPr id="96" name="Freeform 29"/>
            <p:cNvSpPr/>
            <p:nvPr/>
          </p:nvSpPr>
          <p:spPr bwMode="auto">
            <a:xfrm>
              <a:off x="4436724" y="2301876"/>
              <a:ext cx="1417638" cy="1185862"/>
            </a:xfrm>
            <a:custGeom>
              <a:avLst/>
              <a:gdLst>
                <a:gd name="T0" fmla="*/ 0 w 1299"/>
                <a:gd name="T1" fmla="*/ 207 h 1107"/>
                <a:gd name="T2" fmla="*/ 49 w 1299"/>
                <a:gd name="T3" fmla="*/ 157 h 1107"/>
                <a:gd name="T4" fmla="*/ 200 w 1299"/>
                <a:gd name="T5" fmla="*/ 71 h 1107"/>
                <a:gd name="T6" fmla="*/ 237 w 1299"/>
                <a:gd name="T7" fmla="*/ 19 h 1107"/>
                <a:gd name="T8" fmla="*/ 269 w 1299"/>
                <a:gd name="T9" fmla="*/ 2 h 1107"/>
                <a:gd name="T10" fmla="*/ 327 w 1299"/>
                <a:gd name="T11" fmla="*/ 39 h 1107"/>
                <a:gd name="T12" fmla="*/ 332 w 1299"/>
                <a:gd name="T13" fmla="*/ 149 h 1107"/>
                <a:gd name="T14" fmla="*/ 412 w 1299"/>
                <a:gd name="T15" fmla="*/ 244 h 1107"/>
                <a:gd name="T16" fmla="*/ 542 w 1299"/>
                <a:gd name="T17" fmla="*/ 212 h 1107"/>
                <a:gd name="T18" fmla="*/ 577 w 1299"/>
                <a:gd name="T19" fmla="*/ 239 h 1107"/>
                <a:gd name="T20" fmla="*/ 519 w 1299"/>
                <a:gd name="T21" fmla="*/ 299 h 1107"/>
                <a:gd name="T22" fmla="*/ 580 w 1299"/>
                <a:gd name="T23" fmla="*/ 362 h 1107"/>
                <a:gd name="T24" fmla="*/ 609 w 1299"/>
                <a:gd name="T25" fmla="*/ 371 h 1107"/>
                <a:gd name="T26" fmla="*/ 639 w 1299"/>
                <a:gd name="T27" fmla="*/ 417 h 1107"/>
                <a:gd name="T28" fmla="*/ 756 w 1299"/>
                <a:gd name="T29" fmla="*/ 419 h 1107"/>
                <a:gd name="T30" fmla="*/ 868 w 1299"/>
                <a:gd name="T31" fmla="*/ 374 h 1107"/>
                <a:gd name="T32" fmla="*/ 879 w 1299"/>
                <a:gd name="T33" fmla="*/ 446 h 1107"/>
                <a:gd name="T34" fmla="*/ 849 w 1299"/>
                <a:gd name="T35" fmla="*/ 485 h 1107"/>
                <a:gd name="T36" fmla="*/ 840 w 1299"/>
                <a:gd name="T37" fmla="*/ 543 h 1107"/>
                <a:gd name="T38" fmla="*/ 923 w 1299"/>
                <a:gd name="T39" fmla="*/ 576 h 1107"/>
                <a:gd name="T40" fmla="*/ 1005 w 1299"/>
                <a:gd name="T41" fmla="*/ 719 h 1107"/>
                <a:gd name="T42" fmla="*/ 1041 w 1299"/>
                <a:gd name="T43" fmla="*/ 777 h 1107"/>
                <a:gd name="T44" fmla="*/ 1083 w 1299"/>
                <a:gd name="T45" fmla="*/ 806 h 1107"/>
                <a:gd name="T46" fmla="*/ 1096 w 1299"/>
                <a:gd name="T47" fmla="*/ 772 h 1107"/>
                <a:gd name="T48" fmla="*/ 1138 w 1299"/>
                <a:gd name="T49" fmla="*/ 724 h 1107"/>
                <a:gd name="T50" fmla="*/ 1096 w 1299"/>
                <a:gd name="T51" fmla="*/ 689 h 1107"/>
                <a:gd name="T52" fmla="*/ 1120 w 1299"/>
                <a:gd name="T53" fmla="*/ 600 h 1107"/>
                <a:gd name="T54" fmla="*/ 1162 w 1299"/>
                <a:gd name="T55" fmla="*/ 609 h 1107"/>
                <a:gd name="T56" fmla="*/ 1247 w 1299"/>
                <a:gd name="T57" fmla="*/ 662 h 1107"/>
                <a:gd name="T58" fmla="*/ 1298 w 1299"/>
                <a:gd name="T59" fmla="*/ 714 h 1107"/>
                <a:gd name="T60" fmla="*/ 1288 w 1299"/>
                <a:gd name="T61" fmla="*/ 784 h 1107"/>
                <a:gd name="T62" fmla="*/ 1223 w 1299"/>
                <a:gd name="T63" fmla="*/ 806 h 1107"/>
                <a:gd name="T64" fmla="*/ 1214 w 1299"/>
                <a:gd name="T65" fmla="*/ 824 h 1107"/>
                <a:gd name="T66" fmla="*/ 1167 w 1299"/>
                <a:gd name="T67" fmla="*/ 843 h 1107"/>
                <a:gd name="T68" fmla="*/ 1113 w 1299"/>
                <a:gd name="T69" fmla="*/ 830 h 1107"/>
                <a:gd name="T70" fmla="*/ 1113 w 1299"/>
                <a:gd name="T71" fmla="*/ 855 h 1107"/>
                <a:gd name="T72" fmla="*/ 1091 w 1299"/>
                <a:gd name="T73" fmla="*/ 892 h 1107"/>
                <a:gd name="T74" fmla="*/ 1101 w 1299"/>
                <a:gd name="T75" fmla="*/ 962 h 1107"/>
                <a:gd name="T76" fmla="*/ 1106 w 1299"/>
                <a:gd name="T77" fmla="*/ 996 h 1107"/>
                <a:gd name="T78" fmla="*/ 1046 w 1299"/>
                <a:gd name="T79" fmla="*/ 1008 h 1107"/>
                <a:gd name="T80" fmla="*/ 1053 w 1299"/>
                <a:gd name="T81" fmla="*/ 1070 h 1107"/>
                <a:gd name="T82" fmla="*/ 1020 w 1299"/>
                <a:gd name="T83" fmla="*/ 1095 h 1107"/>
                <a:gd name="T84" fmla="*/ 948 w 1299"/>
                <a:gd name="T85" fmla="*/ 1101 h 1107"/>
                <a:gd name="T86" fmla="*/ 917 w 1299"/>
                <a:gd name="T87" fmla="*/ 1046 h 1107"/>
                <a:gd name="T88" fmla="*/ 881 w 1299"/>
                <a:gd name="T89" fmla="*/ 1046 h 1107"/>
                <a:gd name="T90" fmla="*/ 812 w 1299"/>
                <a:gd name="T91" fmla="*/ 987 h 1107"/>
                <a:gd name="T92" fmla="*/ 798 w 1299"/>
                <a:gd name="T93" fmla="*/ 934 h 1107"/>
                <a:gd name="T94" fmla="*/ 723 w 1299"/>
                <a:gd name="T95" fmla="*/ 962 h 1107"/>
                <a:gd name="T96" fmla="*/ 704 w 1299"/>
                <a:gd name="T97" fmla="*/ 992 h 1107"/>
                <a:gd name="T98" fmla="*/ 626 w 1299"/>
                <a:gd name="T99" fmla="*/ 948 h 1107"/>
                <a:gd name="T100" fmla="*/ 623 w 1299"/>
                <a:gd name="T101" fmla="*/ 904 h 1107"/>
                <a:gd name="T102" fmla="*/ 674 w 1299"/>
                <a:gd name="T103" fmla="*/ 934 h 1107"/>
                <a:gd name="T104" fmla="*/ 695 w 1299"/>
                <a:gd name="T105" fmla="*/ 873 h 1107"/>
                <a:gd name="T106" fmla="*/ 741 w 1299"/>
                <a:gd name="T107" fmla="*/ 830 h 1107"/>
                <a:gd name="T108" fmla="*/ 779 w 1299"/>
                <a:gd name="T109" fmla="*/ 770 h 1107"/>
                <a:gd name="T110" fmla="*/ 761 w 1299"/>
                <a:gd name="T111" fmla="*/ 675 h 1107"/>
                <a:gd name="T112" fmla="*/ 690 w 1299"/>
                <a:gd name="T113" fmla="*/ 543 h 1107"/>
                <a:gd name="T114" fmla="*/ 614 w 1299"/>
                <a:gd name="T115" fmla="*/ 514 h 1107"/>
                <a:gd name="T116" fmla="*/ 531 w 1299"/>
                <a:gd name="T117" fmla="*/ 419 h 1107"/>
                <a:gd name="T118" fmla="*/ 397 w 1299"/>
                <a:gd name="T119" fmla="*/ 382 h 1107"/>
                <a:gd name="T120" fmla="*/ 292 w 1299"/>
                <a:gd name="T121" fmla="*/ 394 h 1107"/>
                <a:gd name="T122" fmla="*/ 209 w 1299"/>
                <a:gd name="T123" fmla="*/ 427 h 1107"/>
                <a:gd name="T124" fmla="*/ 125 w 1299"/>
                <a:gd name="T125" fmla="*/ 37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/>
          </p:nvSpPr>
          <p:spPr bwMode="auto">
            <a:xfrm>
              <a:off x="5578137" y="2646363"/>
              <a:ext cx="530225" cy="908050"/>
            </a:xfrm>
            <a:custGeom>
              <a:avLst/>
              <a:gdLst>
                <a:gd name="T0" fmla="*/ 401 w 482"/>
                <a:gd name="T1" fmla="*/ 504 h 849"/>
                <a:gd name="T2" fmla="*/ 390 w 482"/>
                <a:gd name="T3" fmla="*/ 287 h 849"/>
                <a:gd name="T4" fmla="*/ 424 w 482"/>
                <a:gd name="T5" fmla="*/ 213 h 849"/>
                <a:gd name="T6" fmla="*/ 421 w 482"/>
                <a:gd name="T7" fmla="*/ 114 h 849"/>
                <a:gd name="T8" fmla="*/ 441 w 482"/>
                <a:gd name="T9" fmla="*/ 44 h 849"/>
                <a:gd name="T10" fmla="*/ 426 w 482"/>
                <a:gd name="T11" fmla="*/ 0 h 849"/>
                <a:gd name="T12" fmla="*/ 353 w 482"/>
                <a:gd name="T13" fmla="*/ 25 h 849"/>
                <a:gd name="T14" fmla="*/ 327 w 482"/>
                <a:gd name="T15" fmla="*/ 86 h 849"/>
                <a:gd name="T16" fmla="*/ 299 w 482"/>
                <a:gd name="T17" fmla="*/ 109 h 849"/>
                <a:gd name="T18" fmla="*/ 205 w 482"/>
                <a:gd name="T19" fmla="*/ 217 h 849"/>
                <a:gd name="T20" fmla="*/ 136 w 482"/>
                <a:gd name="T21" fmla="*/ 213 h 849"/>
                <a:gd name="T22" fmla="*/ 118 w 482"/>
                <a:gd name="T23" fmla="*/ 283 h 849"/>
                <a:gd name="T24" fmla="*/ 205 w 482"/>
                <a:gd name="T25" fmla="*/ 337 h 849"/>
                <a:gd name="T26" fmla="*/ 257 w 482"/>
                <a:gd name="T27" fmla="*/ 389 h 849"/>
                <a:gd name="T28" fmla="*/ 247 w 482"/>
                <a:gd name="T29" fmla="*/ 458 h 849"/>
                <a:gd name="T30" fmla="*/ 181 w 482"/>
                <a:gd name="T31" fmla="*/ 480 h 849"/>
                <a:gd name="T32" fmla="*/ 171 w 482"/>
                <a:gd name="T33" fmla="*/ 497 h 849"/>
                <a:gd name="T34" fmla="*/ 122 w 482"/>
                <a:gd name="T35" fmla="*/ 517 h 849"/>
                <a:gd name="T36" fmla="*/ 68 w 482"/>
                <a:gd name="T37" fmla="*/ 504 h 849"/>
                <a:gd name="T38" fmla="*/ 68 w 482"/>
                <a:gd name="T39" fmla="*/ 529 h 849"/>
                <a:gd name="T40" fmla="*/ 45 w 482"/>
                <a:gd name="T41" fmla="*/ 566 h 849"/>
                <a:gd name="T42" fmla="*/ 55 w 482"/>
                <a:gd name="T43" fmla="*/ 636 h 849"/>
                <a:gd name="T44" fmla="*/ 60 w 482"/>
                <a:gd name="T45" fmla="*/ 670 h 849"/>
                <a:gd name="T46" fmla="*/ 0 w 482"/>
                <a:gd name="T47" fmla="*/ 682 h 849"/>
                <a:gd name="T48" fmla="*/ 7 w 482"/>
                <a:gd name="T49" fmla="*/ 744 h 849"/>
                <a:gd name="T50" fmla="*/ 30 w 482"/>
                <a:gd name="T51" fmla="*/ 769 h 849"/>
                <a:gd name="T52" fmla="*/ 113 w 482"/>
                <a:gd name="T53" fmla="*/ 759 h 849"/>
                <a:gd name="T54" fmla="*/ 131 w 482"/>
                <a:gd name="T55" fmla="*/ 779 h 849"/>
                <a:gd name="T56" fmla="*/ 213 w 482"/>
                <a:gd name="T57" fmla="*/ 815 h 849"/>
                <a:gd name="T58" fmla="*/ 317 w 482"/>
                <a:gd name="T59" fmla="*/ 827 h 849"/>
                <a:gd name="T60" fmla="*/ 367 w 482"/>
                <a:gd name="T61" fmla="*/ 839 h 849"/>
                <a:gd name="T62" fmla="*/ 356 w 482"/>
                <a:gd name="T63" fmla="*/ 792 h 849"/>
                <a:gd name="T64" fmla="*/ 401 w 482"/>
                <a:gd name="T65" fmla="*/ 747 h 849"/>
                <a:gd name="T66" fmla="*/ 390 w 482"/>
                <a:gd name="T67" fmla="*/ 725 h 849"/>
                <a:gd name="T68" fmla="*/ 346 w 482"/>
                <a:gd name="T69" fmla="*/ 697 h 849"/>
                <a:gd name="T70" fmla="*/ 431 w 482"/>
                <a:gd name="T71" fmla="*/ 688 h 849"/>
                <a:gd name="T72" fmla="*/ 458 w 482"/>
                <a:gd name="T73" fmla="*/ 694 h 849"/>
                <a:gd name="T74" fmla="*/ 481 w 482"/>
                <a:gd name="T75" fmla="*/ 647 h 849"/>
                <a:gd name="T76" fmla="*/ 412 w 482"/>
                <a:gd name="T77" fmla="*/ 534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/>
          </p:nvSpPr>
          <p:spPr bwMode="auto">
            <a:xfrm>
              <a:off x="6508412" y="3159126"/>
              <a:ext cx="493712" cy="582612"/>
            </a:xfrm>
            <a:custGeom>
              <a:avLst/>
              <a:gdLst>
                <a:gd name="T0" fmla="*/ 108 w 451"/>
                <a:gd name="T1" fmla="*/ 0 h 543"/>
                <a:gd name="T2" fmla="*/ 186 w 451"/>
                <a:gd name="T3" fmla="*/ 46 h 543"/>
                <a:gd name="T4" fmla="*/ 247 w 451"/>
                <a:gd name="T5" fmla="*/ 73 h 543"/>
                <a:gd name="T6" fmla="*/ 276 w 451"/>
                <a:gd name="T7" fmla="*/ 77 h 543"/>
                <a:gd name="T8" fmla="*/ 292 w 451"/>
                <a:gd name="T9" fmla="*/ 143 h 543"/>
                <a:gd name="T10" fmla="*/ 339 w 451"/>
                <a:gd name="T11" fmla="*/ 171 h 543"/>
                <a:gd name="T12" fmla="*/ 376 w 451"/>
                <a:gd name="T13" fmla="*/ 148 h 543"/>
                <a:gd name="T14" fmla="*/ 388 w 451"/>
                <a:gd name="T15" fmla="*/ 187 h 543"/>
                <a:gd name="T16" fmla="*/ 344 w 451"/>
                <a:gd name="T17" fmla="*/ 212 h 543"/>
                <a:gd name="T18" fmla="*/ 328 w 451"/>
                <a:gd name="T19" fmla="*/ 244 h 543"/>
                <a:gd name="T20" fmla="*/ 376 w 451"/>
                <a:gd name="T21" fmla="*/ 292 h 543"/>
                <a:gd name="T22" fmla="*/ 450 w 451"/>
                <a:gd name="T23" fmla="*/ 328 h 543"/>
                <a:gd name="T24" fmla="*/ 438 w 451"/>
                <a:gd name="T25" fmla="*/ 388 h 543"/>
                <a:gd name="T26" fmla="*/ 438 w 451"/>
                <a:gd name="T27" fmla="*/ 418 h 543"/>
                <a:gd name="T28" fmla="*/ 398 w 451"/>
                <a:gd name="T29" fmla="*/ 441 h 543"/>
                <a:gd name="T30" fmla="*/ 364 w 451"/>
                <a:gd name="T31" fmla="*/ 534 h 543"/>
                <a:gd name="T32" fmla="*/ 337 w 451"/>
                <a:gd name="T33" fmla="*/ 521 h 543"/>
                <a:gd name="T34" fmla="*/ 264 w 451"/>
                <a:gd name="T35" fmla="*/ 496 h 543"/>
                <a:gd name="T36" fmla="*/ 207 w 451"/>
                <a:gd name="T37" fmla="*/ 531 h 543"/>
                <a:gd name="T38" fmla="*/ 223 w 451"/>
                <a:gd name="T39" fmla="*/ 490 h 543"/>
                <a:gd name="T40" fmla="*/ 159 w 451"/>
                <a:gd name="T41" fmla="*/ 512 h 543"/>
                <a:gd name="T42" fmla="*/ 127 w 451"/>
                <a:gd name="T43" fmla="*/ 398 h 543"/>
                <a:gd name="T44" fmla="*/ 98 w 451"/>
                <a:gd name="T45" fmla="*/ 380 h 543"/>
                <a:gd name="T46" fmla="*/ 73 w 451"/>
                <a:gd name="T47" fmla="*/ 320 h 543"/>
                <a:gd name="T48" fmla="*/ 103 w 451"/>
                <a:gd name="T49" fmla="*/ 281 h 543"/>
                <a:gd name="T50" fmla="*/ 88 w 451"/>
                <a:gd name="T51" fmla="*/ 226 h 543"/>
                <a:gd name="T52" fmla="*/ 27 w 451"/>
                <a:gd name="T53" fmla="*/ 223 h 543"/>
                <a:gd name="T54" fmla="*/ 27 w 451"/>
                <a:gd name="T55" fmla="*/ 169 h 543"/>
                <a:gd name="T56" fmla="*/ 50 w 451"/>
                <a:gd name="T57" fmla="*/ 123 h 543"/>
                <a:gd name="T58" fmla="*/ 61 w 451"/>
                <a:gd name="T59" fmla="*/ 65 h 543"/>
                <a:gd name="T60" fmla="*/ 98 w 451"/>
                <a:gd name="T61" fmla="*/ 103 h 543"/>
                <a:gd name="T62" fmla="*/ 136 w 451"/>
                <a:gd name="T63" fmla="*/ 71 h 543"/>
                <a:gd name="T64" fmla="*/ 98 w 451"/>
                <a:gd name="T65" fmla="*/ 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6627474" y="3073401"/>
              <a:ext cx="584200" cy="454025"/>
            </a:xfrm>
            <a:custGeom>
              <a:avLst/>
              <a:gdLst>
                <a:gd name="T0" fmla="*/ 494 w 533"/>
                <a:gd name="T1" fmla="*/ 338 h 427"/>
                <a:gd name="T2" fmla="*/ 483 w 533"/>
                <a:gd name="T3" fmla="*/ 374 h 427"/>
                <a:gd name="T4" fmla="*/ 468 w 533"/>
                <a:gd name="T5" fmla="*/ 394 h 427"/>
                <a:gd name="T6" fmla="*/ 441 w 533"/>
                <a:gd name="T7" fmla="*/ 426 h 427"/>
                <a:gd name="T8" fmla="*/ 398 w 533"/>
                <a:gd name="T9" fmla="*/ 418 h 427"/>
                <a:gd name="T10" fmla="*/ 365 w 533"/>
                <a:gd name="T11" fmla="*/ 399 h 427"/>
                <a:gd name="T12" fmla="*/ 343 w 533"/>
                <a:gd name="T13" fmla="*/ 409 h 427"/>
                <a:gd name="T14" fmla="*/ 272 w 533"/>
                <a:gd name="T15" fmla="*/ 400 h 427"/>
                <a:gd name="T16" fmla="*/ 270 w 533"/>
                <a:gd name="T17" fmla="*/ 373 h 427"/>
                <a:gd name="T18" fmla="*/ 232 w 533"/>
                <a:gd name="T19" fmla="*/ 347 h 427"/>
                <a:gd name="T20" fmla="*/ 222 w 533"/>
                <a:gd name="T21" fmla="*/ 324 h 427"/>
                <a:gd name="T22" fmla="*/ 237 w 533"/>
                <a:gd name="T23" fmla="*/ 306 h 427"/>
                <a:gd name="T24" fmla="*/ 237 w 533"/>
                <a:gd name="T25" fmla="*/ 292 h 427"/>
                <a:gd name="T26" fmla="*/ 237 w 533"/>
                <a:gd name="T27" fmla="*/ 274 h 427"/>
                <a:gd name="T28" fmla="*/ 282 w 533"/>
                <a:gd name="T29" fmla="*/ 267 h 427"/>
                <a:gd name="T30" fmla="*/ 284 w 533"/>
                <a:gd name="T31" fmla="*/ 249 h 427"/>
                <a:gd name="T32" fmla="*/ 270 w 533"/>
                <a:gd name="T33" fmla="*/ 229 h 427"/>
                <a:gd name="T34" fmla="*/ 244 w 533"/>
                <a:gd name="T35" fmla="*/ 227 h 427"/>
                <a:gd name="T36" fmla="*/ 232 w 533"/>
                <a:gd name="T37" fmla="*/ 251 h 427"/>
                <a:gd name="T38" fmla="*/ 196 w 533"/>
                <a:gd name="T39" fmla="*/ 245 h 427"/>
                <a:gd name="T40" fmla="*/ 186 w 533"/>
                <a:gd name="T41" fmla="*/ 225 h 427"/>
                <a:gd name="T42" fmla="*/ 162 w 533"/>
                <a:gd name="T43" fmla="*/ 213 h 427"/>
                <a:gd name="T44" fmla="*/ 169 w 533"/>
                <a:gd name="T45" fmla="*/ 158 h 427"/>
                <a:gd name="T46" fmla="*/ 164 w 533"/>
                <a:gd name="T47" fmla="*/ 152 h 427"/>
                <a:gd name="T48" fmla="*/ 139 w 533"/>
                <a:gd name="T49" fmla="*/ 154 h 427"/>
                <a:gd name="T50" fmla="*/ 123 w 533"/>
                <a:gd name="T51" fmla="*/ 139 h 427"/>
                <a:gd name="T52" fmla="*/ 78 w 533"/>
                <a:gd name="T53" fmla="*/ 127 h 427"/>
                <a:gd name="T54" fmla="*/ 54 w 533"/>
                <a:gd name="T55" fmla="*/ 103 h 427"/>
                <a:gd name="T56" fmla="*/ 0 w 533"/>
                <a:gd name="T57" fmla="*/ 80 h 427"/>
                <a:gd name="T58" fmla="*/ 4 w 533"/>
                <a:gd name="T59" fmla="*/ 56 h 427"/>
                <a:gd name="T60" fmla="*/ 27 w 533"/>
                <a:gd name="T61" fmla="*/ 49 h 427"/>
                <a:gd name="T62" fmla="*/ 66 w 533"/>
                <a:gd name="T63" fmla="*/ 80 h 427"/>
                <a:gd name="T64" fmla="*/ 78 w 533"/>
                <a:gd name="T65" fmla="*/ 80 h 427"/>
                <a:gd name="T66" fmla="*/ 116 w 533"/>
                <a:gd name="T67" fmla="*/ 78 h 427"/>
                <a:gd name="T68" fmla="*/ 136 w 533"/>
                <a:gd name="T69" fmla="*/ 61 h 427"/>
                <a:gd name="T70" fmla="*/ 166 w 533"/>
                <a:gd name="T71" fmla="*/ 85 h 427"/>
                <a:gd name="T72" fmla="*/ 180 w 533"/>
                <a:gd name="T73" fmla="*/ 63 h 427"/>
                <a:gd name="T74" fmla="*/ 181 w 533"/>
                <a:gd name="T75" fmla="*/ 51 h 427"/>
                <a:gd name="T76" fmla="*/ 206 w 533"/>
                <a:gd name="T77" fmla="*/ 36 h 427"/>
                <a:gd name="T78" fmla="*/ 214 w 533"/>
                <a:gd name="T79" fmla="*/ 4 h 427"/>
                <a:gd name="T80" fmla="*/ 237 w 533"/>
                <a:gd name="T81" fmla="*/ 0 h 427"/>
                <a:gd name="T82" fmla="*/ 300 w 533"/>
                <a:gd name="T83" fmla="*/ 44 h 427"/>
                <a:gd name="T84" fmla="*/ 343 w 533"/>
                <a:gd name="T85" fmla="*/ 61 h 427"/>
                <a:gd name="T86" fmla="*/ 427 w 533"/>
                <a:gd name="T87" fmla="*/ 200 h 427"/>
                <a:gd name="T88" fmla="*/ 422 w 533"/>
                <a:gd name="T89" fmla="*/ 213 h 427"/>
                <a:gd name="T90" fmla="*/ 479 w 533"/>
                <a:gd name="T91" fmla="*/ 240 h 427"/>
                <a:gd name="T92" fmla="*/ 494 w 533"/>
                <a:gd name="T93" fmla="*/ 264 h 427"/>
                <a:gd name="T94" fmla="*/ 519 w 533"/>
                <a:gd name="T95" fmla="*/ 276 h 427"/>
                <a:gd name="T96" fmla="*/ 532 w 533"/>
                <a:gd name="T97" fmla="*/ 302 h 427"/>
                <a:gd name="T98" fmla="*/ 515 w 533"/>
                <a:gd name="T99" fmla="*/ 308 h 427"/>
                <a:gd name="T100" fmla="*/ 487 w 533"/>
                <a:gd name="T101" fmla="*/ 298 h 427"/>
                <a:gd name="T102" fmla="*/ 446 w 533"/>
                <a:gd name="T103" fmla="*/ 298 h 427"/>
                <a:gd name="T104" fmla="*/ 409 w 533"/>
                <a:gd name="T105" fmla="*/ 286 h 427"/>
                <a:gd name="T106" fmla="*/ 398 w 533"/>
                <a:gd name="T107" fmla="*/ 298 h 427"/>
                <a:gd name="T108" fmla="*/ 429 w 533"/>
                <a:gd name="T109" fmla="*/ 308 h 427"/>
                <a:gd name="T110" fmla="*/ 463 w 533"/>
                <a:gd name="T111" fmla="*/ 323 h 427"/>
                <a:gd name="T112" fmla="*/ 494 w 533"/>
                <a:gd name="T113" fmla="*/ 33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/>
          </p:nvSpPr>
          <p:spPr bwMode="auto">
            <a:xfrm>
              <a:off x="7146587" y="3440113"/>
              <a:ext cx="82550" cy="85725"/>
            </a:xfrm>
            <a:custGeom>
              <a:avLst/>
              <a:gdLst>
                <a:gd name="T0" fmla="*/ 32 w 76"/>
                <a:gd name="T1" fmla="*/ 79 h 80"/>
                <a:gd name="T2" fmla="*/ 0 w 76"/>
                <a:gd name="T3" fmla="*/ 52 h 80"/>
                <a:gd name="T4" fmla="*/ 14 w 76"/>
                <a:gd name="T5" fmla="*/ 33 h 80"/>
                <a:gd name="T6" fmla="*/ 25 w 76"/>
                <a:gd name="T7" fmla="*/ 0 h 80"/>
                <a:gd name="T8" fmla="*/ 58 w 76"/>
                <a:gd name="T9" fmla="*/ 13 h 80"/>
                <a:gd name="T10" fmla="*/ 75 w 76"/>
                <a:gd name="T11" fmla="*/ 35 h 80"/>
                <a:gd name="T12" fmla="*/ 64 w 76"/>
                <a:gd name="T13" fmla="*/ 52 h 80"/>
                <a:gd name="T14" fmla="*/ 32 w 76"/>
                <a:gd name="T1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/>
          </p:nvSpPr>
          <p:spPr bwMode="auto">
            <a:xfrm>
              <a:off x="6725899" y="3860801"/>
              <a:ext cx="450850" cy="550862"/>
            </a:xfrm>
            <a:custGeom>
              <a:avLst/>
              <a:gdLst>
                <a:gd name="T0" fmla="*/ 0 w 410"/>
                <a:gd name="T1" fmla="*/ 393 h 515"/>
                <a:gd name="T2" fmla="*/ 15 w 410"/>
                <a:gd name="T3" fmla="*/ 305 h 515"/>
                <a:gd name="T4" fmla="*/ 30 w 410"/>
                <a:gd name="T5" fmla="*/ 284 h 515"/>
                <a:gd name="T6" fmla="*/ 36 w 410"/>
                <a:gd name="T7" fmla="*/ 259 h 515"/>
                <a:gd name="T8" fmla="*/ 52 w 410"/>
                <a:gd name="T9" fmla="*/ 222 h 515"/>
                <a:gd name="T10" fmla="*/ 43 w 410"/>
                <a:gd name="T11" fmla="*/ 208 h 515"/>
                <a:gd name="T12" fmla="*/ 45 w 410"/>
                <a:gd name="T13" fmla="*/ 176 h 515"/>
                <a:gd name="T14" fmla="*/ 87 w 410"/>
                <a:gd name="T15" fmla="*/ 128 h 515"/>
                <a:gd name="T16" fmla="*/ 86 w 410"/>
                <a:gd name="T17" fmla="*/ 97 h 515"/>
                <a:gd name="T18" fmla="*/ 111 w 410"/>
                <a:gd name="T19" fmla="*/ 50 h 515"/>
                <a:gd name="T20" fmla="*/ 139 w 410"/>
                <a:gd name="T21" fmla="*/ 58 h 515"/>
                <a:gd name="T22" fmla="*/ 192 w 410"/>
                <a:gd name="T23" fmla="*/ 19 h 515"/>
                <a:gd name="T24" fmla="*/ 202 w 410"/>
                <a:gd name="T25" fmla="*/ 0 h 515"/>
                <a:gd name="T26" fmla="*/ 235 w 410"/>
                <a:gd name="T27" fmla="*/ 4 h 515"/>
                <a:gd name="T28" fmla="*/ 251 w 410"/>
                <a:gd name="T29" fmla="*/ 48 h 515"/>
                <a:gd name="T30" fmla="*/ 265 w 410"/>
                <a:gd name="T31" fmla="*/ 78 h 515"/>
                <a:gd name="T32" fmla="*/ 300 w 410"/>
                <a:gd name="T33" fmla="*/ 78 h 515"/>
                <a:gd name="T34" fmla="*/ 319 w 410"/>
                <a:gd name="T35" fmla="*/ 50 h 515"/>
                <a:gd name="T36" fmla="*/ 352 w 410"/>
                <a:gd name="T37" fmla="*/ 82 h 515"/>
                <a:gd name="T38" fmla="*/ 409 w 410"/>
                <a:gd name="T39" fmla="*/ 63 h 515"/>
                <a:gd name="T40" fmla="*/ 374 w 410"/>
                <a:gd name="T41" fmla="*/ 145 h 515"/>
                <a:gd name="T42" fmla="*/ 352 w 410"/>
                <a:gd name="T43" fmla="*/ 135 h 515"/>
                <a:gd name="T44" fmla="*/ 340 w 410"/>
                <a:gd name="T45" fmla="*/ 144 h 515"/>
                <a:gd name="T46" fmla="*/ 338 w 410"/>
                <a:gd name="T47" fmla="*/ 150 h 515"/>
                <a:gd name="T48" fmla="*/ 357 w 410"/>
                <a:gd name="T49" fmla="*/ 172 h 515"/>
                <a:gd name="T50" fmla="*/ 352 w 410"/>
                <a:gd name="T51" fmla="*/ 249 h 515"/>
                <a:gd name="T52" fmla="*/ 357 w 410"/>
                <a:gd name="T53" fmla="*/ 273 h 515"/>
                <a:gd name="T54" fmla="*/ 352 w 410"/>
                <a:gd name="T55" fmla="*/ 281 h 515"/>
                <a:gd name="T56" fmla="*/ 327 w 410"/>
                <a:gd name="T57" fmla="*/ 276 h 515"/>
                <a:gd name="T58" fmla="*/ 315 w 410"/>
                <a:gd name="T59" fmla="*/ 290 h 515"/>
                <a:gd name="T60" fmla="*/ 324 w 410"/>
                <a:gd name="T61" fmla="*/ 311 h 515"/>
                <a:gd name="T62" fmla="*/ 295 w 410"/>
                <a:gd name="T63" fmla="*/ 337 h 515"/>
                <a:gd name="T64" fmla="*/ 303 w 410"/>
                <a:gd name="T65" fmla="*/ 347 h 515"/>
                <a:gd name="T66" fmla="*/ 275 w 410"/>
                <a:gd name="T67" fmla="*/ 362 h 515"/>
                <a:gd name="T68" fmla="*/ 279 w 410"/>
                <a:gd name="T69" fmla="*/ 381 h 515"/>
                <a:gd name="T70" fmla="*/ 270 w 410"/>
                <a:gd name="T71" fmla="*/ 391 h 515"/>
                <a:gd name="T72" fmla="*/ 235 w 410"/>
                <a:gd name="T73" fmla="*/ 391 h 515"/>
                <a:gd name="T74" fmla="*/ 215 w 410"/>
                <a:gd name="T75" fmla="*/ 408 h 515"/>
                <a:gd name="T76" fmla="*/ 212 w 410"/>
                <a:gd name="T77" fmla="*/ 415 h 515"/>
                <a:gd name="T78" fmla="*/ 229 w 410"/>
                <a:gd name="T79" fmla="*/ 427 h 515"/>
                <a:gd name="T80" fmla="*/ 210 w 410"/>
                <a:gd name="T81" fmla="*/ 457 h 515"/>
                <a:gd name="T82" fmla="*/ 185 w 410"/>
                <a:gd name="T83" fmla="*/ 489 h 515"/>
                <a:gd name="T84" fmla="*/ 173 w 410"/>
                <a:gd name="T85" fmla="*/ 485 h 515"/>
                <a:gd name="T86" fmla="*/ 149 w 410"/>
                <a:gd name="T87" fmla="*/ 514 h 515"/>
                <a:gd name="T88" fmla="*/ 119 w 410"/>
                <a:gd name="T89" fmla="*/ 450 h 515"/>
                <a:gd name="T90" fmla="*/ 92 w 410"/>
                <a:gd name="T91" fmla="*/ 415 h 515"/>
                <a:gd name="T92" fmla="*/ 75 w 410"/>
                <a:gd name="T93" fmla="*/ 417 h 515"/>
                <a:gd name="T94" fmla="*/ 63 w 410"/>
                <a:gd name="T95" fmla="*/ 408 h 515"/>
                <a:gd name="T96" fmla="*/ 0 w 410"/>
                <a:gd name="T97" fmla="*/ 39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/>
          </p:nvSpPr>
          <p:spPr bwMode="auto">
            <a:xfrm>
              <a:off x="6867187" y="3479801"/>
              <a:ext cx="395287" cy="452437"/>
            </a:xfrm>
            <a:custGeom>
              <a:avLst/>
              <a:gdLst>
                <a:gd name="T0" fmla="*/ 261 w 361"/>
                <a:gd name="T1" fmla="*/ 399 h 420"/>
                <a:gd name="T2" fmla="*/ 205 w 361"/>
                <a:gd name="T3" fmla="*/ 419 h 420"/>
                <a:gd name="T4" fmla="*/ 172 w 361"/>
                <a:gd name="T5" fmla="*/ 386 h 420"/>
                <a:gd name="T6" fmla="*/ 152 w 361"/>
                <a:gd name="T7" fmla="*/ 414 h 420"/>
                <a:gd name="T8" fmla="*/ 118 w 361"/>
                <a:gd name="T9" fmla="*/ 414 h 420"/>
                <a:gd name="T10" fmla="*/ 104 w 361"/>
                <a:gd name="T11" fmla="*/ 384 h 420"/>
                <a:gd name="T12" fmla="*/ 88 w 361"/>
                <a:gd name="T13" fmla="*/ 340 h 420"/>
                <a:gd name="T14" fmla="*/ 55 w 361"/>
                <a:gd name="T15" fmla="*/ 336 h 420"/>
                <a:gd name="T16" fmla="*/ 22 w 361"/>
                <a:gd name="T17" fmla="*/ 272 h 420"/>
                <a:gd name="T18" fmla="*/ 0 w 361"/>
                <a:gd name="T19" fmla="*/ 241 h 420"/>
                <a:gd name="T20" fmla="*/ 15 w 361"/>
                <a:gd name="T21" fmla="*/ 226 h 420"/>
                <a:gd name="T22" fmla="*/ 22 w 361"/>
                <a:gd name="T23" fmla="*/ 219 h 420"/>
                <a:gd name="T24" fmla="*/ 57 w 361"/>
                <a:gd name="T25" fmla="*/ 168 h 420"/>
                <a:gd name="T26" fmla="*/ 55 w 361"/>
                <a:gd name="T27" fmla="*/ 126 h 420"/>
                <a:gd name="T28" fmla="*/ 68 w 361"/>
                <a:gd name="T29" fmla="*/ 108 h 420"/>
                <a:gd name="T30" fmla="*/ 94 w 361"/>
                <a:gd name="T31" fmla="*/ 104 h 420"/>
                <a:gd name="T32" fmla="*/ 104 w 361"/>
                <a:gd name="T33" fmla="*/ 92 h 420"/>
                <a:gd name="T34" fmla="*/ 94 w 361"/>
                <a:gd name="T35" fmla="*/ 73 h 420"/>
                <a:gd name="T36" fmla="*/ 106 w 361"/>
                <a:gd name="T37" fmla="*/ 51 h 420"/>
                <a:gd name="T38" fmla="*/ 106 w 361"/>
                <a:gd name="T39" fmla="*/ 14 h 420"/>
                <a:gd name="T40" fmla="*/ 128 w 361"/>
                <a:gd name="T41" fmla="*/ 4 h 420"/>
                <a:gd name="T42" fmla="*/ 160 w 361"/>
                <a:gd name="T43" fmla="*/ 24 h 420"/>
                <a:gd name="T44" fmla="*/ 205 w 361"/>
                <a:gd name="T45" fmla="*/ 31 h 420"/>
                <a:gd name="T46" fmla="*/ 230 w 361"/>
                <a:gd name="T47" fmla="*/ 0 h 420"/>
                <a:gd name="T48" fmla="*/ 266 w 361"/>
                <a:gd name="T49" fmla="*/ 28 h 420"/>
                <a:gd name="T50" fmla="*/ 250 w 361"/>
                <a:gd name="T51" fmla="*/ 37 h 420"/>
                <a:gd name="T52" fmla="*/ 232 w 361"/>
                <a:gd name="T53" fmla="*/ 64 h 420"/>
                <a:gd name="T54" fmla="*/ 205 w 361"/>
                <a:gd name="T55" fmla="*/ 73 h 420"/>
                <a:gd name="T56" fmla="*/ 198 w 361"/>
                <a:gd name="T57" fmla="*/ 79 h 420"/>
                <a:gd name="T58" fmla="*/ 220 w 361"/>
                <a:gd name="T59" fmla="*/ 94 h 420"/>
                <a:gd name="T60" fmla="*/ 270 w 361"/>
                <a:gd name="T61" fmla="*/ 73 h 420"/>
                <a:gd name="T62" fmla="*/ 350 w 361"/>
                <a:gd name="T63" fmla="*/ 105 h 420"/>
                <a:gd name="T64" fmla="*/ 360 w 361"/>
                <a:gd name="T65" fmla="*/ 174 h 420"/>
                <a:gd name="T66" fmla="*/ 326 w 361"/>
                <a:gd name="T67" fmla="*/ 174 h 420"/>
                <a:gd name="T68" fmla="*/ 324 w 361"/>
                <a:gd name="T69" fmla="*/ 194 h 420"/>
                <a:gd name="T70" fmla="*/ 340 w 361"/>
                <a:gd name="T71" fmla="*/ 224 h 420"/>
                <a:gd name="T72" fmla="*/ 326 w 361"/>
                <a:gd name="T73" fmla="*/ 241 h 420"/>
                <a:gd name="T74" fmla="*/ 343 w 361"/>
                <a:gd name="T75" fmla="*/ 266 h 420"/>
                <a:gd name="T76" fmla="*/ 316 w 361"/>
                <a:gd name="T77" fmla="*/ 300 h 420"/>
                <a:gd name="T78" fmla="*/ 306 w 361"/>
                <a:gd name="T79" fmla="*/ 284 h 420"/>
                <a:gd name="T80" fmla="*/ 266 w 361"/>
                <a:gd name="T81" fmla="*/ 384 h 420"/>
                <a:gd name="T82" fmla="*/ 261 w 361"/>
                <a:gd name="T83" fmla="*/ 39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solidFill>
              <a:srgbClr val="C00000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03" name="Freeform 36"/>
            <p:cNvSpPr/>
            <p:nvPr/>
          </p:nvSpPr>
          <p:spPr bwMode="auto">
            <a:xfrm>
              <a:off x="7222787" y="4208463"/>
              <a:ext cx="168275" cy="333375"/>
            </a:xfrm>
            <a:custGeom>
              <a:avLst/>
              <a:gdLst>
                <a:gd name="T0" fmla="*/ 0 w 152"/>
                <a:gd name="T1" fmla="*/ 151 h 313"/>
                <a:gd name="T2" fmla="*/ 0 w 152"/>
                <a:gd name="T3" fmla="*/ 200 h 313"/>
                <a:gd name="T4" fmla="*/ 10 w 152"/>
                <a:gd name="T5" fmla="*/ 252 h 313"/>
                <a:gd name="T6" fmla="*/ 40 w 152"/>
                <a:gd name="T7" fmla="*/ 271 h 313"/>
                <a:gd name="T8" fmla="*/ 59 w 152"/>
                <a:gd name="T9" fmla="*/ 312 h 313"/>
                <a:gd name="T10" fmla="*/ 70 w 152"/>
                <a:gd name="T11" fmla="*/ 252 h 313"/>
                <a:gd name="T12" fmla="*/ 99 w 152"/>
                <a:gd name="T13" fmla="*/ 217 h 313"/>
                <a:gd name="T14" fmla="*/ 151 w 152"/>
                <a:gd name="T15" fmla="*/ 65 h 313"/>
                <a:gd name="T16" fmla="*/ 151 w 152"/>
                <a:gd name="T17" fmla="*/ 16 h 313"/>
                <a:gd name="T18" fmla="*/ 124 w 152"/>
                <a:gd name="T19" fmla="*/ 0 h 313"/>
                <a:gd name="T20" fmla="*/ 75 w 152"/>
                <a:gd name="T21" fmla="*/ 21 h 313"/>
                <a:gd name="T22" fmla="*/ 0 w 152"/>
                <a:gd name="T23" fmla="*/ 15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/>
          </p:nvSpPr>
          <p:spPr bwMode="auto">
            <a:xfrm>
              <a:off x="6465549" y="2724151"/>
              <a:ext cx="692150" cy="447675"/>
            </a:xfrm>
            <a:custGeom>
              <a:avLst/>
              <a:gdLst>
                <a:gd name="T0" fmla="*/ 139 w 629"/>
                <a:gd name="T1" fmla="*/ 403 h 418"/>
                <a:gd name="T2" fmla="*/ 144 w 629"/>
                <a:gd name="T3" fmla="*/ 380 h 418"/>
                <a:gd name="T4" fmla="*/ 166 w 629"/>
                <a:gd name="T5" fmla="*/ 373 h 418"/>
                <a:gd name="T6" fmla="*/ 206 w 629"/>
                <a:gd name="T7" fmla="*/ 403 h 418"/>
                <a:gd name="T8" fmla="*/ 219 w 629"/>
                <a:gd name="T9" fmla="*/ 403 h 418"/>
                <a:gd name="T10" fmla="*/ 258 w 629"/>
                <a:gd name="T11" fmla="*/ 401 h 418"/>
                <a:gd name="T12" fmla="*/ 279 w 629"/>
                <a:gd name="T13" fmla="*/ 384 h 418"/>
                <a:gd name="T14" fmla="*/ 310 w 629"/>
                <a:gd name="T15" fmla="*/ 408 h 418"/>
                <a:gd name="T16" fmla="*/ 323 w 629"/>
                <a:gd name="T17" fmla="*/ 386 h 418"/>
                <a:gd name="T18" fmla="*/ 325 w 629"/>
                <a:gd name="T19" fmla="*/ 376 h 418"/>
                <a:gd name="T20" fmla="*/ 350 w 629"/>
                <a:gd name="T21" fmla="*/ 360 h 418"/>
                <a:gd name="T22" fmla="*/ 359 w 629"/>
                <a:gd name="T23" fmla="*/ 327 h 418"/>
                <a:gd name="T24" fmla="*/ 382 w 629"/>
                <a:gd name="T25" fmla="*/ 322 h 418"/>
                <a:gd name="T26" fmla="*/ 454 w 629"/>
                <a:gd name="T27" fmla="*/ 208 h 418"/>
                <a:gd name="T28" fmla="*/ 440 w 629"/>
                <a:gd name="T29" fmla="*/ 190 h 418"/>
                <a:gd name="T30" fmla="*/ 454 w 629"/>
                <a:gd name="T31" fmla="*/ 178 h 418"/>
                <a:gd name="T32" fmla="*/ 470 w 629"/>
                <a:gd name="T33" fmla="*/ 183 h 418"/>
                <a:gd name="T34" fmla="*/ 491 w 629"/>
                <a:gd name="T35" fmla="*/ 172 h 418"/>
                <a:gd name="T36" fmla="*/ 503 w 629"/>
                <a:gd name="T37" fmla="*/ 144 h 418"/>
                <a:gd name="T38" fmla="*/ 560 w 629"/>
                <a:gd name="T39" fmla="*/ 94 h 418"/>
                <a:gd name="T40" fmla="*/ 604 w 629"/>
                <a:gd name="T41" fmla="*/ 78 h 418"/>
                <a:gd name="T42" fmla="*/ 628 w 629"/>
                <a:gd name="T43" fmla="*/ 59 h 418"/>
                <a:gd name="T44" fmla="*/ 621 w 629"/>
                <a:gd name="T45" fmla="*/ 18 h 418"/>
                <a:gd name="T46" fmla="*/ 592 w 629"/>
                <a:gd name="T47" fmla="*/ 15 h 418"/>
                <a:gd name="T48" fmla="*/ 522 w 629"/>
                <a:gd name="T49" fmla="*/ 22 h 418"/>
                <a:gd name="T50" fmla="*/ 476 w 629"/>
                <a:gd name="T51" fmla="*/ 0 h 418"/>
                <a:gd name="T52" fmla="*/ 449 w 629"/>
                <a:gd name="T53" fmla="*/ 4 h 418"/>
                <a:gd name="T54" fmla="*/ 378 w 629"/>
                <a:gd name="T55" fmla="*/ 94 h 418"/>
                <a:gd name="T56" fmla="*/ 359 w 629"/>
                <a:gd name="T57" fmla="*/ 104 h 418"/>
                <a:gd name="T58" fmla="*/ 312 w 629"/>
                <a:gd name="T59" fmla="*/ 86 h 418"/>
                <a:gd name="T60" fmla="*/ 310 w 629"/>
                <a:gd name="T61" fmla="*/ 63 h 418"/>
                <a:gd name="T62" fmla="*/ 300 w 629"/>
                <a:gd name="T63" fmla="*/ 25 h 418"/>
                <a:gd name="T64" fmla="*/ 274 w 629"/>
                <a:gd name="T65" fmla="*/ 9 h 418"/>
                <a:gd name="T66" fmla="*/ 235 w 629"/>
                <a:gd name="T67" fmla="*/ 20 h 418"/>
                <a:gd name="T68" fmla="*/ 209 w 629"/>
                <a:gd name="T69" fmla="*/ 2 h 418"/>
                <a:gd name="T70" fmla="*/ 171 w 629"/>
                <a:gd name="T71" fmla="*/ 49 h 418"/>
                <a:gd name="T72" fmla="*/ 131 w 629"/>
                <a:gd name="T73" fmla="*/ 59 h 418"/>
                <a:gd name="T74" fmla="*/ 75 w 629"/>
                <a:gd name="T75" fmla="*/ 107 h 418"/>
                <a:gd name="T76" fmla="*/ 16 w 629"/>
                <a:gd name="T77" fmla="*/ 216 h 418"/>
                <a:gd name="T78" fmla="*/ 32 w 629"/>
                <a:gd name="T79" fmla="*/ 244 h 418"/>
                <a:gd name="T80" fmla="*/ 28 w 629"/>
                <a:gd name="T81" fmla="*/ 256 h 418"/>
                <a:gd name="T82" fmla="*/ 28 w 629"/>
                <a:gd name="T83" fmla="*/ 269 h 418"/>
                <a:gd name="T84" fmla="*/ 36 w 629"/>
                <a:gd name="T85" fmla="*/ 280 h 418"/>
                <a:gd name="T86" fmla="*/ 55 w 629"/>
                <a:gd name="T87" fmla="*/ 269 h 418"/>
                <a:gd name="T88" fmla="*/ 88 w 629"/>
                <a:gd name="T89" fmla="*/ 261 h 418"/>
                <a:gd name="T90" fmla="*/ 0 w 629"/>
                <a:gd name="T91" fmla="*/ 355 h 418"/>
                <a:gd name="T92" fmla="*/ 0 w 629"/>
                <a:gd name="T93" fmla="*/ 380 h 418"/>
                <a:gd name="T94" fmla="*/ 18 w 629"/>
                <a:gd name="T95" fmla="*/ 384 h 418"/>
                <a:gd name="T96" fmla="*/ 59 w 629"/>
                <a:gd name="T97" fmla="*/ 417 h 418"/>
                <a:gd name="T98" fmla="*/ 121 w 629"/>
                <a:gd name="T99" fmla="*/ 408 h 418"/>
                <a:gd name="T100" fmla="*/ 139 w 629"/>
                <a:gd name="T101" fmla="*/ 40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38"/>
            <p:cNvSpPr>
              <a:spLocks noChangeAspect="1"/>
            </p:cNvSpPr>
            <p:nvPr/>
          </p:nvSpPr>
          <p:spPr bwMode="auto">
            <a:xfrm>
              <a:off x="5497174" y="3498851"/>
              <a:ext cx="544513" cy="488950"/>
            </a:xfrm>
            <a:custGeom>
              <a:avLst/>
              <a:gdLst>
                <a:gd name="T0" fmla="*/ 87 w 353"/>
                <a:gd name="T1" fmla="*/ 307 h 330"/>
                <a:gd name="T2" fmla="*/ 117 w 353"/>
                <a:gd name="T3" fmla="*/ 285 h 330"/>
                <a:gd name="T4" fmla="*/ 156 w 353"/>
                <a:gd name="T5" fmla="*/ 253 h 330"/>
                <a:gd name="T6" fmla="*/ 215 w 353"/>
                <a:gd name="T7" fmla="*/ 261 h 330"/>
                <a:gd name="T8" fmla="*/ 219 w 353"/>
                <a:gd name="T9" fmla="*/ 285 h 330"/>
                <a:gd name="T10" fmla="*/ 296 w 353"/>
                <a:gd name="T11" fmla="*/ 316 h 330"/>
                <a:gd name="T12" fmla="*/ 255 w 353"/>
                <a:gd name="T13" fmla="*/ 208 h 330"/>
                <a:gd name="T14" fmla="*/ 236 w 353"/>
                <a:gd name="T15" fmla="*/ 169 h 330"/>
                <a:gd name="T16" fmla="*/ 239 w 353"/>
                <a:gd name="T17" fmla="*/ 136 h 330"/>
                <a:gd name="T18" fmla="*/ 294 w 353"/>
                <a:gd name="T19" fmla="*/ 129 h 330"/>
                <a:gd name="T20" fmla="*/ 336 w 353"/>
                <a:gd name="T21" fmla="*/ 102 h 330"/>
                <a:gd name="T22" fmla="*/ 353 w 353"/>
                <a:gd name="T23" fmla="*/ 91 h 330"/>
                <a:gd name="T24" fmla="*/ 344 w 353"/>
                <a:gd name="T25" fmla="*/ 52 h 330"/>
                <a:gd name="T26" fmla="*/ 302 w 353"/>
                <a:gd name="T27" fmla="*/ 24 h 330"/>
                <a:gd name="T28" fmla="*/ 260 w 353"/>
                <a:gd name="T29" fmla="*/ 15 h 330"/>
                <a:gd name="T30" fmla="*/ 215 w 353"/>
                <a:gd name="T31" fmla="*/ 0 h 330"/>
                <a:gd name="T32" fmla="*/ 221 w 353"/>
                <a:gd name="T33" fmla="*/ 31 h 330"/>
                <a:gd name="T34" fmla="*/ 222 w 353"/>
                <a:gd name="T35" fmla="*/ 48 h 330"/>
                <a:gd name="T36" fmla="*/ 204 w 353"/>
                <a:gd name="T37" fmla="*/ 66 h 330"/>
                <a:gd name="T38" fmla="*/ 195 w 353"/>
                <a:gd name="T39" fmla="*/ 94 h 330"/>
                <a:gd name="T40" fmla="*/ 183 w 353"/>
                <a:gd name="T41" fmla="*/ 115 h 330"/>
                <a:gd name="T42" fmla="*/ 153 w 353"/>
                <a:gd name="T43" fmla="*/ 117 h 330"/>
                <a:gd name="T44" fmla="*/ 150 w 353"/>
                <a:gd name="T45" fmla="*/ 138 h 330"/>
                <a:gd name="T46" fmla="*/ 132 w 353"/>
                <a:gd name="T47" fmla="*/ 172 h 330"/>
                <a:gd name="T48" fmla="*/ 107 w 353"/>
                <a:gd name="T49" fmla="*/ 178 h 330"/>
                <a:gd name="T50" fmla="*/ 101 w 353"/>
                <a:gd name="T51" fmla="*/ 153 h 330"/>
                <a:gd name="T52" fmla="*/ 69 w 353"/>
                <a:gd name="T53" fmla="*/ 168 h 330"/>
                <a:gd name="T54" fmla="*/ 44 w 353"/>
                <a:gd name="T55" fmla="*/ 147 h 330"/>
                <a:gd name="T56" fmla="*/ 26 w 353"/>
                <a:gd name="T57" fmla="*/ 163 h 330"/>
                <a:gd name="T58" fmla="*/ 24 w 353"/>
                <a:gd name="T59" fmla="*/ 193 h 330"/>
                <a:gd name="T60" fmla="*/ 6 w 353"/>
                <a:gd name="T61" fmla="*/ 208 h 330"/>
                <a:gd name="T62" fmla="*/ 11 w 353"/>
                <a:gd name="T63" fmla="*/ 229 h 330"/>
                <a:gd name="T64" fmla="*/ 30 w 353"/>
                <a:gd name="T65" fmla="*/ 243 h 330"/>
                <a:gd name="T66" fmla="*/ 39 w 353"/>
                <a:gd name="T67" fmla="*/ 268 h 330"/>
                <a:gd name="T68" fmla="*/ 63 w 353"/>
                <a:gd name="T69" fmla="*/ 273 h 330"/>
                <a:gd name="T70" fmla="*/ 77 w 353"/>
                <a:gd name="T71" fmla="*/ 29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996010" y="175186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在此处添加标题</a:t>
            </a:r>
          </a:p>
        </p:txBody>
      </p:sp>
      <p:sp>
        <p:nvSpPr>
          <p:cNvPr id="107" name="矩形 106"/>
          <p:cNvSpPr/>
          <p:nvPr/>
        </p:nvSpPr>
        <p:spPr>
          <a:xfrm>
            <a:off x="6996011" y="2080115"/>
            <a:ext cx="4847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109" name="矩形 108"/>
          <p:cNvSpPr/>
          <p:nvPr/>
        </p:nvSpPr>
        <p:spPr>
          <a:xfrm>
            <a:off x="6996011" y="3370465"/>
            <a:ext cx="4847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111" name="矩形 110"/>
          <p:cNvSpPr/>
          <p:nvPr/>
        </p:nvSpPr>
        <p:spPr>
          <a:xfrm>
            <a:off x="6996011" y="4550265"/>
            <a:ext cx="4847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112" name="文本框 111"/>
          <p:cNvSpPr txBox="1"/>
          <p:nvPr/>
        </p:nvSpPr>
        <p:spPr>
          <a:xfrm>
            <a:off x="6996010" y="303737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在此处添加标题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996010" y="42390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在此处添加标题</a:t>
            </a:r>
          </a:p>
        </p:txBody>
      </p:sp>
      <p:sp>
        <p:nvSpPr>
          <p:cNvPr id="114" name="Freeform 19"/>
          <p:cNvSpPr/>
          <p:nvPr/>
        </p:nvSpPr>
        <p:spPr bwMode="auto">
          <a:xfrm>
            <a:off x="6412687" y="1855961"/>
            <a:ext cx="525847" cy="530461"/>
          </a:xfrm>
          <a:custGeom>
            <a:avLst/>
            <a:gdLst>
              <a:gd name="T0" fmla="*/ 125 w 164"/>
              <a:gd name="T1" fmla="*/ 141 h 169"/>
              <a:gd name="T2" fmla="*/ 124 w 164"/>
              <a:gd name="T3" fmla="*/ 118 h 169"/>
              <a:gd name="T4" fmla="*/ 117 w 164"/>
              <a:gd name="T5" fmla="*/ 100 h 169"/>
              <a:gd name="T6" fmla="*/ 159 w 164"/>
              <a:gd name="T7" fmla="*/ 84 h 169"/>
              <a:gd name="T8" fmla="*/ 163 w 164"/>
              <a:gd name="T9" fmla="*/ 69 h 169"/>
              <a:gd name="T10" fmla="*/ 152 w 164"/>
              <a:gd name="T11" fmla="*/ 30 h 169"/>
              <a:gd name="T12" fmla="*/ 139 w 164"/>
              <a:gd name="T13" fmla="*/ 30 h 169"/>
              <a:gd name="T14" fmla="*/ 74 w 164"/>
              <a:gd name="T15" fmla="*/ 0 h 169"/>
              <a:gd name="T16" fmla="*/ 47 w 164"/>
              <a:gd name="T17" fmla="*/ 30 h 169"/>
              <a:gd name="T18" fmla="*/ 35 w 164"/>
              <a:gd name="T19" fmla="*/ 66 h 169"/>
              <a:gd name="T20" fmla="*/ 5 w 164"/>
              <a:gd name="T21" fmla="*/ 109 h 169"/>
              <a:gd name="T22" fmla="*/ 0 w 164"/>
              <a:gd name="T23" fmla="*/ 139 h 169"/>
              <a:gd name="T24" fmla="*/ 11 w 164"/>
              <a:gd name="T25" fmla="*/ 159 h 169"/>
              <a:gd name="T26" fmla="*/ 57 w 164"/>
              <a:gd name="T27" fmla="*/ 156 h 169"/>
              <a:gd name="T28" fmla="*/ 81 w 164"/>
              <a:gd name="T29" fmla="*/ 168 h 169"/>
              <a:gd name="T30" fmla="*/ 103 w 164"/>
              <a:gd name="T31" fmla="*/ 151 h 169"/>
              <a:gd name="T32" fmla="*/ 125 w 164"/>
              <a:gd name="T33" fmla="*/ 141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9">
                <a:moveTo>
                  <a:pt x="125" y="141"/>
                </a:moveTo>
                <a:lnTo>
                  <a:pt x="124" y="118"/>
                </a:lnTo>
                <a:lnTo>
                  <a:pt x="117" y="100"/>
                </a:lnTo>
                <a:lnTo>
                  <a:pt x="159" y="84"/>
                </a:lnTo>
                <a:lnTo>
                  <a:pt x="163" y="69"/>
                </a:lnTo>
                <a:lnTo>
                  <a:pt x="152" y="30"/>
                </a:lnTo>
                <a:lnTo>
                  <a:pt x="139" y="30"/>
                </a:lnTo>
                <a:lnTo>
                  <a:pt x="74" y="0"/>
                </a:lnTo>
                <a:lnTo>
                  <a:pt x="47" y="30"/>
                </a:lnTo>
                <a:lnTo>
                  <a:pt x="35" y="66"/>
                </a:lnTo>
                <a:lnTo>
                  <a:pt x="5" y="109"/>
                </a:lnTo>
                <a:lnTo>
                  <a:pt x="0" y="139"/>
                </a:lnTo>
                <a:lnTo>
                  <a:pt x="11" y="159"/>
                </a:lnTo>
                <a:lnTo>
                  <a:pt x="57" y="156"/>
                </a:lnTo>
                <a:lnTo>
                  <a:pt x="81" y="168"/>
                </a:lnTo>
                <a:lnTo>
                  <a:pt x="103" y="151"/>
                </a:lnTo>
                <a:lnTo>
                  <a:pt x="125" y="141"/>
                </a:lnTo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15" name="Freeform 38"/>
          <p:cNvSpPr>
            <a:spLocks noChangeAspect="1"/>
          </p:cNvSpPr>
          <p:nvPr/>
        </p:nvSpPr>
        <p:spPr bwMode="auto">
          <a:xfrm>
            <a:off x="6306528" y="3099290"/>
            <a:ext cx="689481" cy="619125"/>
          </a:xfrm>
          <a:custGeom>
            <a:avLst/>
            <a:gdLst>
              <a:gd name="T0" fmla="*/ 87 w 353"/>
              <a:gd name="T1" fmla="*/ 307 h 330"/>
              <a:gd name="T2" fmla="*/ 117 w 353"/>
              <a:gd name="T3" fmla="*/ 285 h 330"/>
              <a:gd name="T4" fmla="*/ 156 w 353"/>
              <a:gd name="T5" fmla="*/ 253 h 330"/>
              <a:gd name="T6" fmla="*/ 215 w 353"/>
              <a:gd name="T7" fmla="*/ 261 h 330"/>
              <a:gd name="T8" fmla="*/ 219 w 353"/>
              <a:gd name="T9" fmla="*/ 285 h 330"/>
              <a:gd name="T10" fmla="*/ 296 w 353"/>
              <a:gd name="T11" fmla="*/ 316 h 330"/>
              <a:gd name="T12" fmla="*/ 255 w 353"/>
              <a:gd name="T13" fmla="*/ 208 h 330"/>
              <a:gd name="T14" fmla="*/ 236 w 353"/>
              <a:gd name="T15" fmla="*/ 169 h 330"/>
              <a:gd name="T16" fmla="*/ 239 w 353"/>
              <a:gd name="T17" fmla="*/ 136 h 330"/>
              <a:gd name="T18" fmla="*/ 294 w 353"/>
              <a:gd name="T19" fmla="*/ 129 h 330"/>
              <a:gd name="T20" fmla="*/ 336 w 353"/>
              <a:gd name="T21" fmla="*/ 102 h 330"/>
              <a:gd name="T22" fmla="*/ 353 w 353"/>
              <a:gd name="T23" fmla="*/ 91 h 330"/>
              <a:gd name="T24" fmla="*/ 344 w 353"/>
              <a:gd name="T25" fmla="*/ 52 h 330"/>
              <a:gd name="T26" fmla="*/ 302 w 353"/>
              <a:gd name="T27" fmla="*/ 24 h 330"/>
              <a:gd name="T28" fmla="*/ 260 w 353"/>
              <a:gd name="T29" fmla="*/ 15 h 330"/>
              <a:gd name="T30" fmla="*/ 215 w 353"/>
              <a:gd name="T31" fmla="*/ 0 h 330"/>
              <a:gd name="T32" fmla="*/ 221 w 353"/>
              <a:gd name="T33" fmla="*/ 31 h 330"/>
              <a:gd name="T34" fmla="*/ 222 w 353"/>
              <a:gd name="T35" fmla="*/ 48 h 330"/>
              <a:gd name="T36" fmla="*/ 204 w 353"/>
              <a:gd name="T37" fmla="*/ 66 h 330"/>
              <a:gd name="T38" fmla="*/ 195 w 353"/>
              <a:gd name="T39" fmla="*/ 94 h 330"/>
              <a:gd name="T40" fmla="*/ 183 w 353"/>
              <a:gd name="T41" fmla="*/ 115 h 330"/>
              <a:gd name="T42" fmla="*/ 153 w 353"/>
              <a:gd name="T43" fmla="*/ 117 h 330"/>
              <a:gd name="T44" fmla="*/ 150 w 353"/>
              <a:gd name="T45" fmla="*/ 138 h 330"/>
              <a:gd name="T46" fmla="*/ 132 w 353"/>
              <a:gd name="T47" fmla="*/ 172 h 330"/>
              <a:gd name="T48" fmla="*/ 107 w 353"/>
              <a:gd name="T49" fmla="*/ 178 h 330"/>
              <a:gd name="T50" fmla="*/ 101 w 353"/>
              <a:gd name="T51" fmla="*/ 153 h 330"/>
              <a:gd name="T52" fmla="*/ 69 w 353"/>
              <a:gd name="T53" fmla="*/ 168 h 330"/>
              <a:gd name="T54" fmla="*/ 44 w 353"/>
              <a:gd name="T55" fmla="*/ 147 h 330"/>
              <a:gd name="T56" fmla="*/ 26 w 353"/>
              <a:gd name="T57" fmla="*/ 163 h 330"/>
              <a:gd name="T58" fmla="*/ 24 w 353"/>
              <a:gd name="T59" fmla="*/ 193 h 330"/>
              <a:gd name="T60" fmla="*/ 6 w 353"/>
              <a:gd name="T61" fmla="*/ 208 h 330"/>
              <a:gd name="T62" fmla="*/ 11 w 353"/>
              <a:gd name="T63" fmla="*/ 229 h 330"/>
              <a:gd name="T64" fmla="*/ 30 w 353"/>
              <a:gd name="T65" fmla="*/ 243 h 330"/>
              <a:gd name="T66" fmla="*/ 39 w 353"/>
              <a:gd name="T67" fmla="*/ 268 h 330"/>
              <a:gd name="T68" fmla="*/ 63 w 353"/>
              <a:gd name="T69" fmla="*/ 273 h 330"/>
              <a:gd name="T70" fmla="*/ 77 w 353"/>
              <a:gd name="T71" fmla="*/ 29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3" h="330">
                <a:moveTo>
                  <a:pt x="72" y="310"/>
                </a:moveTo>
                <a:lnTo>
                  <a:pt x="87" y="307"/>
                </a:lnTo>
                <a:lnTo>
                  <a:pt x="95" y="318"/>
                </a:lnTo>
                <a:lnTo>
                  <a:pt x="117" y="285"/>
                </a:lnTo>
                <a:lnTo>
                  <a:pt x="144" y="286"/>
                </a:lnTo>
                <a:lnTo>
                  <a:pt x="156" y="253"/>
                </a:lnTo>
                <a:lnTo>
                  <a:pt x="182" y="267"/>
                </a:lnTo>
                <a:lnTo>
                  <a:pt x="215" y="261"/>
                </a:lnTo>
                <a:lnTo>
                  <a:pt x="221" y="274"/>
                </a:lnTo>
                <a:lnTo>
                  <a:pt x="219" y="285"/>
                </a:lnTo>
                <a:lnTo>
                  <a:pt x="269" y="330"/>
                </a:lnTo>
                <a:lnTo>
                  <a:pt x="296" y="316"/>
                </a:lnTo>
                <a:lnTo>
                  <a:pt x="293" y="256"/>
                </a:lnTo>
                <a:lnTo>
                  <a:pt x="255" y="208"/>
                </a:lnTo>
                <a:lnTo>
                  <a:pt x="233" y="198"/>
                </a:lnTo>
                <a:lnTo>
                  <a:pt x="236" y="169"/>
                </a:lnTo>
                <a:lnTo>
                  <a:pt x="221" y="150"/>
                </a:lnTo>
                <a:lnTo>
                  <a:pt x="239" y="136"/>
                </a:lnTo>
                <a:lnTo>
                  <a:pt x="272" y="133"/>
                </a:lnTo>
                <a:lnTo>
                  <a:pt x="294" y="129"/>
                </a:lnTo>
                <a:lnTo>
                  <a:pt x="320" y="109"/>
                </a:lnTo>
                <a:lnTo>
                  <a:pt x="336" y="102"/>
                </a:lnTo>
                <a:lnTo>
                  <a:pt x="345" y="109"/>
                </a:lnTo>
                <a:lnTo>
                  <a:pt x="353" y="91"/>
                </a:lnTo>
                <a:lnTo>
                  <a:pt x="344" y="63"/>
                </a:lnTo>
                <a:lnTo>
                  <a:pt x="344" y="52"/>
                </a:lnTo>
                <a:lnTo>
                  <a:pt x="321" y="27"/>
                </a:lnTo>
                <a:lnTo>
                  <a:pt x="302" y="24"/>
                </a:lnTo>
                <a:lnTo>
                  <a:pt x="275" y="30"/>
                </a:lnTo>
                <a:lnTo>
                  <a:pt x="260" y="15"/>
                </a:lnTo>
                <a:lnTo>
                  <a:pt x="231" y="3"/>
                </a:lnTo>
                <a:lnTo>
                  <a:pt x="215" y="0"/>
                </a:lnTo>
                <a:lnTo>
                  <a:pt x="215" y="10"/>
                </a:lnTo>
                <a:lnTo>
                  <a:pt x="221" y="31"/>
                </a:lnTo>
                <a:lnTo>
                  <a:pt x="231" y="33"/>
                </a:lnTo>
                <a:lnTo>
                  <a:pt x="222" y="48"/>
                </a:lnTo>
                <a:lnTo>
                  <a:pt x="206" y="54"/>
                </a:lnTo>
                <a:lnTo>
                  <a:pt x="204" y="66"/>
                </a:lnTo>
                <a:lnTo>
                  <a:pt x="195" y="82"/>
                </a:lnTo>
                <a:lnTo>
                  <a:pt x="195" y="94"/>
                </a:lnTo>
                <a:lnTo>
                  <a:pt x="191" y="106"/>
                </a:lnTo>
                <a:lnTo>
                  <a:pt x="183" y="115"/>
                </a:lnTo>
                <a:lnTo>
                  <a:pt x="173" y="106"/>
                </a:lnTo>
                <a:lnTo>
                  <a:pt x="153" y="117"/>
                </a:lnTo>
                <a:lnTo>
                  <a:pt x="156" y="129"/>
                </a:lnTo>
                <a:lnTo>
                  <a:pt x="150" y="138"/>
                </a:lnTo>
                <a:lnTo>
                  <a:pt x="140" y="165"/>
                </a:lnTo>
                <a:lnTo>
                  <a:pt x="132" y="172"/>
                </a:lnTo>
                <a:lnTo>
                  <a:pt x="120" y="174"/>
                </a:lnTo>
                <a:lnTo>
                  <a:pt x="107" y="178"/>
                </a:lnTo>
                <a:lnTo>
                  <a:pt x="107" y="162"/>
                </a:lnTo>
                <a:lnTo>
                  <a:pt x="101" y="153"/>
                </a:lnTo>
                <a:lnTo>
                  <a:pt x="80" y="154"/>
                </a:lnTo>
                <a:lnTo>
                  <a:pt x="69" y="168"/>
                </a:lnTo>
                <a:lnTo>
                  <a:pt x="63" y="159"/>
                </a:lnTo>
                <a:lnTo>
                  <a:pt x="44" y="147"/>
                </a:lnTo>
                <a:lnTo>
                  <a:pt x="30" y="153"/>
                </a:lnTo>
                <a:lnTo>
                  <a:pt x="26" y="163"/>
                </a:lnTo>
                <a:lnTo>
                  <a:pt x="30" y="183"/>
                </a:lnTo>
                <a:lnTo>
                  <a:pt x="24" y="193"/>
                </a:lnTo>
                <a:lnTo>
                  <a:pt x="17" y="204"/>
                </a:lnTo>
                <a:lnTo>
                  <a:pt x="6" y="208"/>
                </a:lnTo>
                <a:lnTo>
                  <a:pt x="0" y="222"/>
                </a:lnTo>
                <a:lnTo>
                  <a:pt x="11" y="229"/>
                </a:lnTo>
                <a:lnTo>
                  <a:pt x="17" y="243"/>
                </a:lnTo>
                <a:lnTo>
                  <a:pt x="30" y="243"/>
                </a:lnTo>
                <a:lnTo>
                  <a:pt x="29" y="253"/>
                </a:lnTo>
                <a:lnTo>
                  <a:pt x="39" y="268"/>
                </a:lnTo>
                <a:lnTo>
                  <a:pt x="53" y="268"/>
                </a:lnTo>
                <a:lnTo>
                  <a:pt x="63" y="273"/>
                </a:lnTo>
                <a:lnTo>
                  <a:pt x="72" y="288"/>
                </a:lnTo>
                <a:lnTo>
                  <a:pt x="77" y="298"/>
                </a:lnTo>
                <a:lnTo>
                  <a:pt x="72" y="31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16" name="Freeform 35"/>
          <p:cNvSpPr/>
          <p:nvPr/>
        </p:nvSpPr>
        <p:spPr bwMode="auto">
          <a:xfrm>
            <a:off x="6506266" y="4408183"/>
            <a:ext cx="395287" cy="452437"/>
          </a:xfrm>
          <a:custGeom>
            <a:avLst/>
            <a:gdLst>
              <a:gd name="T0" fmla="*/ 261 w 361"/>
              <a:gd name="T1" fmla="*/ 399 h 420"/>
              <a:gd name="T2" fmla="*/ 205 w 361"/>
              <a:gd name="T3" fmla="*/ 419 h 420"/>
              <a:gd name="T4" fmla="*/ 172 w 361"/>
              <a:gd name="T5" fmla="*/ 386 h 420"/>
              <a:gd name="T6" fmla="*/ 152 w 361"/>
              <a:gd name="T7" fmla="*/ 414 h 420"/>
              <a:gd name="T8" fmla="*/ 118 w 361"/>
              <a:gd name="T9" fmla="*/ 414 h 420"/>
              <a:gd name="T10" fmla="*/ 104 w 361"/>
              <a:gd name="T11" fmla="*/ 384 h 420"/>
              <a:gd name="T12" fmla="*/ 88 w 361"/>
              <a:gd name="T13" fmla="*/ 340 h 420"/>
              <a:gd name="T14" fmla="*/ 55 w 361"/>
              <a:gd name="T15" fmla="*/ 336 h 420"/>
              <a:gd name="T16" fmla="*/ 22 w 361"/>
              <a:gd name="T17" fmla="*/ 272 h 420"/>
              <a:gd name="T18" fmla="*/ 0 w 361"/>
              <a:gd name="T19" fmla="*/ 241 h 420"/>
              <a:gd name="T20" fmla="*/ 15 w 361"/>
              <a:gd name="T21" fmla="*/ 226 h 420"/>
              <a:gd name="T22" fmla="*/ 22 w 361"/>
              <a:gd name="T23" fmla="*/ 219 h 420"/>
              <a:gd name="T24" fmla="*/ 57 w 361"/>
              <a:gd name="T25" fmla="*/ 168 h 420"/>
              <a:gd name="T26" fmla="*/ 55 w 361"/>
              <a:gd name="T27" fmla="*/ 126 h 420"/>
              <a:gd name="T28" fmla="*/ 68 w 361"/>
              <a:gd name="T29" fmla="*/ 108 h 420"/>
              <a:gd name="T30" fmla="*/ 94 w 361"/>
              <a:gd name="T31" fmla="*/ 104 h 420"/>
              <a:gd name="T32" fmla="*/ 104 w 361"/>
              <a:gd name="T33" fmla="*/ 92 h 420"/>
              <a:gd name="T34" fmla="*/ 94 w 361"/>
              <a:gd name="T35" fmla="*/ 73 h 420"/>
              <a:gd name="T36" fmla="*/ 106 w 361"/>
              <a:gd name="T37" fmla="*/ 51 h 420"/>
              <a:gd name="T38" fmla="*/ 106 w 361"/>
              <a:gd name="T39" fmla="*/ 14 h 420"/>
              <a:gd name="T40" fmla="*/ 128 w 361"/>
              <a:gd name="T41" fmla="*/ 4 h 420"/>
              <a:gd name="T42" fmla="*/ 160 w 361"/>
              <a:gd name="T43" fmla="*/ 24 h 420"/>
              <a:gd name="T44" fmla="*/ 205 w 361"/>
              <a:gd name="T45" fmla="*/ 31 h 420"/>
              <a:gd name="T46" fmla="*/ 230 w 361"/>
              <a:gd name="T47" fmla="*/ 0 h 420"/>
              <a:gd name="T48" fmla="*/ 266 w 361"/>
              <a:gd name="T49" fmla="*/ 28 h 420"/>
              <a:gd name="T50" fmla="*/ 250 w 361"/>
              <a:gd name="T51" fmla="*/ 37 h 420"/>
              <a:gd name="T52" fmla="*/ 232 w 361"/>
              <a:gd name="T53" fmla="*/ 64 h 420"/>
              <a:gd name="T54" fmla="*/ 205 w 361"/>
              <a:gd name="T55" fmla="*/ 73 h 420"/>
              <a:gd name="T56" fmla="*/ 198 w 361"/>
              <a:gd name="T57" fmla="*/ 79 h 420"/>
              <a:gd name="T58" fmla="*/ 220 w 361"/>
              <a:gd name="T59" fmla="*/ 94 h 420"/>
              <a:gd name="T60" fmla="*/ 270 w 361"/>
              <a:gd name="T61" fmla="*/ 73 h 420"/>
              <a:gd name="T62" fmla="*/ 350 w 361"/>
              <a:gd name="T63" fmla="*/ 105 h 420"/>
              <a:gd name="T64" fmla="*/ 360 w 361"/>
              <a:gd name="T65" fmla="*/ 174 h 420"/>
              <a:gd name="T66" fmla="*/ 326 w 361"/>
              <a:gd name="T67" fmla="*/ 174 h 420"/>
              <a:gd name="T68" fmla="*/ 324 w 361"/>
              <a:gd name="T69" fmla="*/ 194 h 420"/>
              <a:gd name="T70" fmla="*/ 340 w 361"/>
              <a:gd name="T71" fmla="*/ 224 h 420"/>
              <a:gd name="T72" fmla="*/ 326 w 361"/>
              <a:gd name="T73" fmla="*/ 241 h 420"/>
              <a:gd name="T74" fmla="*/ 343 w 361"/>
              <a:gd name="T75" fmla="*/ 266 h 420"/>
              <a:gd name="T76" fmla="*/ 316 w 361"/>
              <a:gd name="T77" fmla="*/ 300 h 420"/>
              <a:gd name="T78" fmla="*/ 306 w 361"/>
              <a:gd name="T79" fmla="*/ 284 h 420"/>
              <a:gd name="T80" fmla="*/ 266 w 361"/>
              <a:gd name="T81" fmla="*/ 384 h 420"/>
              <a:gd name="T82" fmla="*/ 261 w 361"/>
              <a:gd name="T83" fmla="*/ 399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1" h="420">
                <a:moveTo>
                  <a:pt x="261" y="399"/>
                </a:moveTo>
                <a:lnTo>
                  <a:pt x="205" y="419"/>
                </a:lnTo>
                <a:lnTo>
                  <a:pt x="172" y="386"/>
                </a:lnTo>
                <a:lnTo>
                  <a:pt x="152" y="414"/>
                </a:lnTo>
                <a:lnTo>
                  <a:pt x="118" y="414"/>
                </a:lnTo>
                <a:lnTo>
                  <a:pt x="104" y="384"/>
                </a:lnTo>
                <a:lnTo>
                  <a:pt x="88" y="340"/>
                </a:lnTo>
                <a:lnTo>
                  <a:pt x="55" y="336"/>
                </a:lnTo>
                <a:lnTo>
                  <a:pt x="22" y="272"/>
                </a:lnTo>
                <a:lnTo>
                  <a:pt x="0" y="241"/>
                </a:lnTo>
                <a:lnTo>
                  <a:pt x="15" y="226"/>
                </a:lnTo>
                <a:lnTo>
                  <a:pt x="22" y="219"/>
                </a:lnTo>
                <a:lnTo>
                  <a:pt x="57" y="168"/>
                </a:lnTo>
                <a:lnTo>
                  <a:pt x="55" y="126"/>
                </a:lnTo>
                <a:lnTo>
                  <a:pt x="68" y="108"/>
                </a:lnTo>
                <a:lnTo>
                  <a:pt x="94" y="104"/>
                </a:lnTo>
                <a:lnTo>
                  <a:pt x="104" y="92"/>
                </a:lnTo>
                <a:lnTo>
                  <a:pt x="94" y="73"/>
                </a:lnTo>
                <a:lnTo>
                  <a:pt x="106" y="51"/>
                </a:lnTo>
                <a:lnTo>
                  <a:pt x="106" y="14"/>
                </a:lnTo>
                <a:lnTo>
                  <a:pt x="128" y="4"/>
                </a:lnTo>
                <a:lnTo>
                  <a:pt x="160" y="24"/>
                </a:lnTo>
                <a:lnTo>
                  <a:pt x="205" y="31"/>
                </a:lnTo>
                <a:lnTo>
                  <a:pt x="230" y="0"/>
                </a:lnTo>
                <a:lnTo>
                  <a:pt x="266" y="28"/>
                </a:lnTo>
                <a:lnTo>
                  <a:pt x="250" y="37"/>
                </a:lnTo>
                <a:lnTo>
                  <a:pt x="232" y="64"/>
                </a:lnTo>
                <a:lnTo>
                  <a:pt x="205" y="73"/>
                </a:lnTo>
                <a:lnTo>
                  <a:pt x="198" y="79"/>
                </a:lnTo>
                <a:lnTo>
                  <a:pt x="220" y="94"/>
                </a:lnTo>
                <a:lnTo>
                  <a:pt x="270" y="73"/>
                </a:lnTo>
                <a:lnTo>
                  <a:pt x="350" y="105"/>
                </a:lnTo>
                <a:lnTo>
                  <a:pt x="360" y="174"/>
                </a:lnTo>
                <a:lnTo>
                  <a:pt x="326" y="174"/>
                </a:lnTo>
                <a:lnTo>
                  <a:pt x="324" y="194"/>
                </a:lnTo>
                <a:lnTo>
                  <a:pt x="340" y="224"/>
                </a:lnTo>
                <a:lnTo>
                  <a:pt x="326" y="241"/>
                </a:lnTo>
                <a:lnTo>
                  <a:pt x="343" y="266"/>
                </a:lnTo>
                <a:lnTo>
                  <a:pt x="316" y="300"/>
                </a:lnTo>
                <a:lnTo>
                  <a:pt x="306" y="284"/>
                </a:lnTo>
                <a:lnTo>
                  <a:pt x="266" y="384"/>
                </a:lnTo>
                <a:lnTo>
                  <a:pt x="261" y="399"/>
                </a:lnTo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40">
        <p14:doors dir="vert"/>
      </p:transition>
    </mc:Choice>
    <mc:Fallback xmlns="">
      <p:transition spd="slow" advTm="214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4734473" y="1926386"/>
            <a:ext cx="997258" cy="99891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5952053" y="2103635"/>
            <a:ext cx="770307" cy="770307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5340778" y="2612204"/>
            <a:ext cx="997258" cy="99725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978558" y="2592324"/>
            <a:ext cx="939278" cy="93927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6354601" y="2968367"/>
            <a:ext cx="939278" cy="93927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4961422" y="3269863"/>
            <a:ext cx="939278" cy="93927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auto">
          <a:xfrm>
            <a:off x="4154675" y="3011437"/>
            <a:ext cx="732205" cy="727236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56" name="Freeform 12"/>
          <p:cNvSpPr/>
          <p:nvPr/>
        </p:nvSpPr>
        <p:spPr bwMode="auto">
          <a:xfrm>
            <a:off x="4737789" y="2169898"/>
            <a:ext cx="2329142" cy="3130924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4154675" y="2274266"/>
            <a:ext cx="1186106" cy="11861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120" b="1" dirty="0">
                <a:solidFill>
                  <a:schemeClr val="bg1"/>
                </a:solidFill>
              </a:rPr>
              <a:t>01</a:t>
            </a:r>
          </a:p>
          <a:p>
            <a:pPr algn="ctr"/>
            <a:r>
              <a:rPr lang="en-US" altLang="zh-CN" sz="1300" dirty="0">
                <a:solidFill>
                  <a:schemeClr val="bg1"/>
                </a:solidFill>
              </a:rPr>
              <a:t>Option here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5327529" y="1552829"/>
            <a:ext cx="1186106" cy="11861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120" b="1" dirty="0">
                <a:solidFill>
                  <a:schemeClr val="bg1"/>
                </a:solidFill>
              </a:rPr>
              <a:t>02</a:t>
            </a:r>
          </a:p>
          <a:p>
            <a:pPr algn="ctr"/>
            <a:r>
              <a:rPr lang="en-US" altLang="zh-CN" sz="1300" dirty="0">
                <a:solidFill>
                  <a:schemeClr val="bg1"/>
                </a:solidFill>
              </a:rPr>
              <a:t>Option here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60" name="Freeform 17"/>
          <p:cNvSpPr>
            <a:spLocks noEditPoints="1"/>
          </p:cNvSpPr>
          <p:nvPr/>
        </p:nvSpPr>
        <p:spPr bwMode="auto">
          <a:xfrm>
            <a:off x="9169677" y="1625602"/>
            <a:ext cx="238162" cy="320660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61" name="Freeform 18"/>
          <p:cNvSpPr>
            <a:spLocks noEditPoints="1"/>
          </p:cNvSpPr>
          <p:nvPr/>
        </p:nvSpPr>
        <p:spPr bwMode="auto">
          <a:xfrm>
            <a:off x="8474370" y="4461153"/>
            <a:ext cx="319106" cy="261510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62" name="Freeform 19"/>
          <p:cNvSpPr>
            <a:spLocks noEditPoints="1"/>
          </p:cNvSpPr>
          <p:nvPr/>
        </p:nvSpPr>
        <p:spPr bwMode="auto">
          <a:xfrm>
            <a:off x="3327698" y="4436248"/>
            <a:ext cx="382927" cy="311321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63" name="Freeform 20"/>
          <p:cNvSpPr>
            <a:spLocks noEditPoints="1"/>
          </p:cNvSpPr>
          <p:nvPr/>
        </p:nvSpPr>
        <p:spPr bwMode="auto">
          <a:xfrm>
            <a:off x="2416631" y="1603809"/>
            <a:ext cx="323775" cy="364245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18793" tIns="59396" rIns="118793" bIns="59396" numCol="1" anchor="t" anchorCtr="0" compatLnSpc="1"/>
          <a:lstStyle/>
          <a:p>
            <a:endParaRPr lang="zh-CN" altLang="en-US" sz="3065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8091233" y="2181946"/>
            <a:ext cx="2395051" cy="12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en-US" altLang="zh-CN" sz="104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1380993" y="2181946"/>
            <a:ext cx="2395051" cy="12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en-US" altLang="zh-CN" sz="104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2321636" y="4922405"/>
            <a:ext cx="2395051" cy="12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en-US" altLang="zh-CN" sz="104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7436397" y="4922405"/>
            <a:ext cx="2395051" cy="12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90"/>
              </a:spcBef>
            </a:pPr>
            <a:r>
              <a:rPr lang="en-US" altLang="zh-CN" sz="104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5" name="Oval 14"/>
          <p:cNvSpPr>
            <a:spLocks noChangeArrowheads="1"/>
          </p:cNvSpPr>
          <p:nvPr/>
        </p:nvSpPr>
        <p:spPr bwMode="auto">
          <a:xfrm>
            <a:off x="6513635" y="1946266"/>
            <a:ext cx="1186106" cy="11861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120" b="1" dirty="0">
                <a:solidFill>
                  <a:schemeClr val="bg1"/>
                </a:solidFill>
              </a:rPr>
              <a:t>03</a:t>
            </a:r>
          </a:p>
          <a:p>
            <a:pPr algn="ctr"/>
            <a:r>
              <a:rPr lang="en-US" altLang="zh-CN" sz="1300" dirty="0">
                <a:solidFill>
                  <a:schemeClr val="bg1"/>
                </a:solidFill>
              </a:rPr>
              <a:t>Option here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86" name="Oval 14"/>
          <p:cNvSpPr>
            <a:spLocks noChangeArrowheads="1"/>
          </p:cNvSpPr>
          <p:nvPr/>
        </p:nvSpPr>
        <p:spPr bwMode="auto">
          <a:xfrm>
            <a:off x="5899238" y="3061967"/>
            <a:ext cx="1186106" cy="11861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120" b="1" dirty="0">
                <a:solidFill>
                  <a:schemeClr val="bg1"/>
                </a:solidFill>
              </a:rPr>
              <a:t>04</a:t>
            </a:r>
          </a:p>
          <a:p>
            <a:pPr algn="ctr"/>
            <a:r>
              <a:rPr lang="en-US" altLang="zh-CN" sz="1300" dirty="0">
                <a:solidFill>
                  <a:schemeClr val="bg1"/>
                </a:solidFill>
              </a:rPr>
              <a:t>Option here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1">
        <p:dissolve/>
      </p:transition>
    </mc:Choice>
    <mc:Fallback xmlns="">
      <p:transition spd="slow" advTm="450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84" grpId="0"/>
      <p:bldP spid="85" grpId="0" animBg="1"/>
      <p:bldP spid="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30515" y="878331"/>
            <a:ext cx="3032199" cy="3032199"/>
            <a:chOff x="8426143" y="1197596"/>
            <a:chExt cx="1403658" cy="1403658"/>
          </a:xfrm>
        </p:grpSpPr>
        <p:sp>
          <p:nvSpPr>
            <p:cNvPr id="6" name="文本框 5"/>
            <p:cNvSpPr txBox="1"/>
            <p:nvPr/>
          </p:nvSpPr>
          <p:spPr>
            <a:xfrm>
              <a:off x="8683420" y="1344869"/>
              <a:ext cx="954435" cy="1182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LO</a:t>
              </a:r>
            </a:p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GO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426143" y="1197596"/>
              <a:ext cx="1403658" cy="1403658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546498" y="200116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/>
              <a:t>谢谢</a:t>
            </a:r>
            <a:r>
              <a:rPr lang="zh-CN" altLang="en-US" sz="7200" dirty="0">
                <a:solidFill>
                  <a:srgbClr val="C00000"/>
                </a:solidFill>
              </a:rPr>
              <a:t>您的聆听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93101" y="3637874"/>
            <a:ext cx="4918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汇报人：</a:t>
            </a:r>
            <a:r>
              <a:rPr lang="en-US" altLang="zh-CN">
                <a:solidFill>
                  <a:srgbClr val="C00000"/>
                </a:solidFill>
              </a:rPr>
              <a:t>xiazaii        </a:t>
            </a:r>
            <a:r>
              <a:rPr lang="zh-CN" altLang="en-US">
                <a:solidFill>
                  <a:srgbClr val="C00000"/>
                </a:solidFill>
              </a:rPr>
              <a:t>时间：</a:t>
            </a:r>
            <a:r>
              <a:rPr lang="en-US" altLang="zh-CN">
                <a:solidFill>
                  <a:srgbClr val="C00000"/>
                </a:solidFill>
              </a:rPr>
              <a:t>XX</a:t>
            </a:r>
            <a:r>
              <a:rPr lang="zh-CN" altLang="en-US">
                <a:solidFill>
                  <a:srgbClr val="C00000"/>
                </a:solidFill>
              </a:rPr>
              <a:t>年</a:t>
            </a:r>
            <a:r>
              <a:rPr lang="en-US" altLang="zh-CN">
                <a:solidFill>
                  <a:srgbClr val="C00000"/>
                </a:solidFill>
              </a:rPr>
              <a:t>XX</a:t>
            </a:r>
            <a:r>
              <a:rPr lang="zh-CN" altLang="en-US">
                <a:solidFill>
                  <a:srgbClr val="C00000"/>
                </a:solidFill>
              </a:rPr>
              <a:t>月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-194841" y="6308203"/>
            <a:ext cx="125816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02826" y="5868365"/>
            <a:ext cx="2230607" cy="694481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930129" y="5750004"/>
            <a:ext cx="21977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</a:rPr>
              <a:t>202X</a:t>
            </a:r>
            <a:endParaRPr lang="zh-CN" altLang="en-US" sz="6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482">
        <p14:vortex dir="r"/>
      </p:transition>
    </mc:Choice>
    <mc:Fallback xmlns="">
      <p:transition spd="slow" advTm="5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>
            <a:off x="5096922" y="3731520"/>
            <a:ext cx="1825999" cy="1825999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24412" y="3964395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</a:rPr>
              <a:t>1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360323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882169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360323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882169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94">
        <p14:switch dir="r"/>
      </p:transition>
    </mc:Choice>
    <mc:Fallback xmlns="">
      <p:transition spd="slow" advTm="159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233589" y="2111575"/>
            <a:ext cx="2891141" cy="3411328"/>
            <a:chOff x="4832531" y="1500201"/>
            <a:chExt cx="2966869" cy="3501947"/>
          </a:xfrm>
        </p:grpSpPr>
        <p:sp>
          <p:nvSpPr>
            <p:cNvPr id="18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1682054" y="1718862"/>
            <a:ext cx="4029910" cy="40284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65168" y="2111575"/>
            <a:ext cx="2891141" cy="3411328"/>
            <a:chOff x="4832531" y="1500201"/>
            <a:chExt cx="2966869" cy="3501947"/>
          </a:xfrm>
        </p:grpSpPr>
        <p:sp>
          <p:nvSpPr>
            <p:cNvPr id="22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7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3464" y="2111575"/>
            <a:ext cx="2891141" cy="3411328"/>
            <a:chOff x="4832531" y="1500201"/>
            <a:chExt cx="2966869" cy="3501947"/>
          </a:xfrm>
        </p:grpSpPr>
        <p:sp>
          <p:nvSpPr>
            <p:cNvPr id="25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10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4426" y="2111575"/>
            <a:ext cx="2891141" cy="3411328"/>
            <a:chOff x="4832531" y="1500201"/>
            <a:chExt cx="2966869" cy="3501947"/>
          </a:xfrm>
        </p:grpSpPr>
        <p:sp>
          <p:nvSpPr>
            <p:cNvPr id="28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13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62235" y="2111575"/>
            <a:ext cx="2891141" cy="3411328"/>
            <a:chOff x="1538516" y="1764413"/>
            <a:chExt cx="2966869" cy="3501947"/>
          </a:xfrm>
        </p:grpSpPr>
        <p:sp>
          <p:nvSpPr>
            <p:cNvPr id="31" name="等腰三角形 16"/>
            <p:cNvSpPr/>
            <p:nvPr/>
          </p:nvSpPr>
          <p:spPr>
            <a:xfrm rot="420000" flipV="1">
              <a:off x="1538516" y="4874931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16"/>
            <p:cNvSpPr/>
            <p:nvPr/>
          </p:nvSpPr>
          <p:spPr>
            <a:xfrm>
              <a:off x="2522584" y="1764413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38895" y="2164121"/>
            <a:ext cx="1417015" cy="3114788"/>
            <a:chOff x="1068456" y="1830236"/>
            <a:chExt cx="1454129" cy="3197529"/>
          </a:xfrm>
        </p:grpSpPr>
        <p:sp>
          <p:nvSpPr>
            <p:cNvPr id="34" name="任意多边形 18"/>
            <p:cNvSpPr/>
            <p:nvPr/>
          </p:nvSpPr>
          <p:spPr>
            <a:xfrm>
              <a:off x="1250998" y="1830236"/>
              <a:ext cx="1271587" cy="3197529"/>
            </a:xfrm>
            <a:custGeom>
              <a:avLst/>
              <a:gdLst>
                <a:gd name="connsiteX0" fmla="*/ 767235 w 1271587"/>
                <a:gd name="connsiteY0" fmla="*/ 0 h 3197529"/>
                <a:gd name="connsiteX1" fmla="*/ 1271587 w 1271587"/>
                <a:gd name="connsiteY1" fmla="*/ 126088 h 3197529"/>
                <a:gd name="connsiteX2" fmla="*/ 1271587 w 1271587"/>
                <a:gd name="connsiteY2" fmla="*/ 3066470 h 3197529"/>
                <a:gd name="connsiteX3" fmla="*/ 747354 w 1271587"/>
                <a:gd name="connsiteY3" fmla="*/ 3197529 h 3197529"/>
                <a:gd name="connsiteX4" fmla="*/ 605625 w 1271587"/>
                <a:gd name="connsiteY4" fmla="*/ 3068717 h 3197529"/>
                <a:gd name="connsiteX5" fmla="*/ 0 w 1271587"/>
                <a:gd name="connsiteY5" fmla="*/ 1606609 h 3197529"/>
                <a:gd name="connsiteX6" fmla="*/ 752463 w 1271587"/>
                <a:gd name="connsiteY6" fmla="*/ 11047 h 31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87" h="3197529">
                  <a:moveTo>
                    <a:pt x="767235" y="0"/>
                  </a:moveTo>
                  <a:lnTo>
                    <a:pt x="1271587" y="126088"/>
                  </a:lnTo>
                  <a:lnTo>
                    <a:pt x="1271587" y="3066470"/>
                  </a:lnTo>
                  <a:lnTo>
                    <a:pt x="747354" y="3197529"/>
                  </a:lnTo>
                  <a:lnTo>
                    <a:pt x="605625" y="3068717"/>
                  </a:lnTo>
                  <a:cubicBezTo>
                    <a:pt x="231439" y="2694531"/>
                    <a:pt x="0" y="2177598"/>
                    <a:pt x="0" y="1606609"/>
                  </a:cubicBezTo>
                  <a:cubicBezTo>
                    <a:pt x="0" y="964247"/>
                    <a:pt x="292915" y="390299"/>
                    <a:pt x="752463" y="110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innerShdw blurRad="177800" dist="101600" dir="10800000">
                <a:srgbClr val="1F1F1F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5">
                <a:solidFill>
                  <a:prstClr val="white"/>
                </a:solidFill>
              </a:endParaRPr>
            </a:p>
          </p:txBody>
        </p:sp>
        <p:sp>
          <p:nvSpPr>
            <p:cNvPr id="35" name="文本框 3"/>
            <p:cNvSpPr txBox="1"/>
            <p:nvPr/>
          </p:nvSpPr>
          <p:spPr>
            <a:xfrm>
              <a:off x="1068456" y="2455106"/>
              <a:ext cx="1297435" cy="19243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510" dirty="0">
                  <a:solidFill>
                    <a:prstClr val="white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添加标题</a:t>
              </a:r>
            </a:p>
          </p:txBody>
        </p:sp>
      </p:grpSp>
      <p:sp>
        <p:nvSpPr>
          <p:cNvPr id="36" name="文本框 4"/>
          <p:cNvSpPr txBox="1"/>
          <p:nvPr/>
        </p:nvSpPr>
        <p:spPr>
          <a:xfrm>
            <a:off x="3882930" y="2525954"/>
            <a:ext cx="814571" cy="57214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20" dirty="0">
                <a:solidFill>
                  <a:srgbClr val="C00000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01</a:t>
            </a:r>
            <a:endParaRPr lang="zh-CN" altLang="en-US" sz="3120" dirty="0">
              <a:solidFill>
                <a:srgbClr val="C00000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53991" y="2500792"/>
            <a:ext cx="619552" cy="86295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srgbClr val="C00000"/>
              </a:solidFill>
            </a:endParaRPr>
          </a:p>
        </p:txBody>
      </p:sp>
      <p:sp>
        <p:nvSpPr>
          <p:cNvPr id="38" name="文本框 29"/>
          <p:cNvSpPr txBox="1"/>
          <p:nvPr/>
        </p:nvSpPr>
        <p:spPr>
          <a:xfrm>
            <a:off x="5384110" y="2525954"/>
            <a:ext cx="814571" cy="57214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20" dirty="0">
                <a:solidFill>
                  <a:srgbClr val="C00000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02</a:t>
            </a:r>
            <a:endParaRPr lang="zh-CN" altLang="en-US" sz="3120" dirty="0">
              <a:solidFill>
                <a:srgbClr val="C00000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86130" y="2500792"/>
            <a:ext cx="619552" cy="86295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srgbClr val="C00000"/>
              </a:solidFill>
            </a:endParaRPr>
          </a:p>
        </p:txBody>
      </p:sp>
      <p:sp>
        <p:nvSpPr>
          <p:cNvPr id="40" name="文本框 31"/>
          <p:cNvSpPr txBox="1"/>
          <p:nvPr/>
        </p:nvSpPr>
        <p:spPr>
          <a:xfrm>
            <a:off x="7001845" y="2525954"/>
            <a:ext cx="814571" cy="57214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20" dirty="0">
                <a:solidFill>
                  <a:srgbClr val="C00000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03</a:t>
            </a:r>
            <a:endParaRPr lang="zh-CN" altLang="en-US" sz="3120" dirty="0">
              <a:solidFill>
                <a:srgbClr val="C00000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98013" y="2500792"/>
            <a:ext cx="619552" cy="86295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srgbClr val="C00000"/>
              </a:solidFill>
            </a:endParaRPr>
          </a:p>
        </p:txBody>
      </p:sp>
      <p:sp>
        <p:nvSpPr>
          <p:cNvPr id="42" name="文本框 33"/>
          <p:cNvSpPr txBox="1"/>
          <p:nvPr/>
        </p:nvSpPr>
        <p:spPr>
          <a:xfrm>
            <a:off x="8577870" y="2525954"/>
            <a:ext cx="814571" cy="57214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20" dirty="0">
                <a:solidFill>
                  <a:srgbClr val="C00000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04</a:t>
            </a:r>
            <a:endParaRPr lang="zh-CN" altLang="en-US" sz="3120" dirty="0">
              <a:solidFill>
                <a:srgbClr val="C00000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78633" y="2500792"/>
            <a:ext cx="619552" cy="86295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srgbClr val="C00000"/>
              </a:solidFill>
            </a:endParaRPr>
          </a:p>
        </p:txBody>
      </p:sp>
      <p:sp>
        <p:nvSpPr>
          <p:cNvPr id="44" name="文本框 35"/>
          <p:cNvSpPr txBox="1"/>
          <p:nvPr/>
        </p:nvSpPr>
        <p:spPr>
          <a:xfrm>
            <a:off x="10086246" y="2525954"/>
            <a:ext cx="814571" cy="572144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20" dirty="0">
                <a:solidFill>
                  <a:srgbClr val="C00000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05</a:t>
            </a:r>
            <a:endParaRPr lang="zh-CN" altLang="en-US" sz="3120" dirty="0">
              <a:solidFill>
                <a:srgbClr val="C00000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188159" y="2500792"/>
            <a:ext cx="619552" cy="86295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15">
              <a:solidFill>
                <a:srgbClr val="C00000"/>
              </a:solidFill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3437427" y="3534303"/>
            <a:ext cx="379714" cy="323342"/>
            <a:chOff x="3688" y="2034"/>
            <a:chExt cx="297" cy="253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7" name="Freeform 5"/>
            <p:cNvSpPr/>
            <p:nvPr/>
          </p:nvSpPr>
          <p:spPr bwMode="auto">
            <a:xfrm>
              <a:off x="3688" y="2145"/>
              <a:ext cx="154" cy="142"/>
            </a:xfrm>
            <a:custGeom>
              <a:avLst/>
              <a:gdLst>
                <a:gd name="T0" fmla="*/ 10 w 64"/>
                <a:gd name="T1" fmla="*/ 0 h 58"/>
                <a:gd name="T2" fmla="*/ 10 w 64"/>
                <a:gd name="T3" fmla="*/ 0 h 58"/>
                <a:gd name="T4" fmla="*/ 2 w 64"/>
                <a:gd name="T5" fmla="*/ 18 h 58"/>
                <a:gd name="T6" fmla="*/ 21 w 64"/>
                <a:gd name="T7" fmla="*/ 47 h 58"/>
                <a:gd name="T8" fmla="*/ 18 w 64"/>
                <a:gd name="T9" fmla="*/ 57 h 58"/>
                <a:gd name="T10" fmla="*/ 19 w 64"/>
                <a:gd name="T11" fmla="*/ 58 h 58"/>
                <a:gd name="T12" fmla="*/ 37 w 64"/>
                <a:gd name="T13" fmla="*/ 50 h 58"/>
                <a:gd name="T14" fmla="*/ 64 w 64"/>
                <a:gd name="T15" fmla="*/ 44 h 58"/>
                <a:gd name="T16" fmla="*/ 10 w 64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5"/>
                    <a:pt x="2" y="11"/>
                    <a:pt x="2" y="18"/>
                  </a:cubicBezTo>
                  <a:cubicBezTo>
                    <a:pt x="0" y="29"/>
                    <a:pt x="9" y="40"/>
                    <a:pt x="21" y="47"/>
                  </a:cubicBezTo>
                  <a:cubicBezTo>
                    <a:pt x="22" y="51"/>
                    <a:pt x="18" y="57"/>
                    <a:pt x="18" y="57"/>
                  </a:cubicBezTo>
                  <a:cubicBezTo>
                    <a:pt x="16" y="58"/>
                    <a:pt x="19" y="58"/>
                    <a:pt x="19" y="58"/>
                  </a:cubicBezTo>
                  <a:cubicBezTo>
                    <a:pt x="26" y="58"/>
                    <a:pt x="33" y="53"/>
                    <a:pt x="37" y="50"/>
                  </a:cubicBezTo>
                  <a:cubicBezTo>
                    <a:pt x="47" y="51"/>
                    <a:pt x="56" y="48"/>
                    <a:pt x="64" y="44"/>
                  </a:cubicBezTo>
                  <a:cubicBezTo>
                    <a:pt x="35" y="42"/>
                    <a:pt x="10" y="2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3719" y="2034"/>
              <a:ext cx="266" cy="250"/>
            </a:xfrm>
            <a:custGeom>
              <a:avLst/>
              <a:gdLst>
                <a:gd name="T0" fmla="*/ 110 w 110"/>
                <a:gd name="T1" fmla="*/ 44 h 103"/>
                <a:gd name="T2" fmla="*/ 55 w 110"/>
                <a:gd name="T3" fmla="*/ 0 h 103"/>
                <a:gd name="T4" fmla="*/ 0 w 110"/>
                <a:gd name="T5" fmla="*/ 44 h 103"/>
                <a:gd name="T6" fmla="*/ 54 w 110"/>
                <a:gd name="T7" fmla="*/ 87 h 103"/>
                <a:gd name="T8" fmla="*/ 83 w 110"/>
                <a:gd name="T9" fmla="*/ 102 h 103"/>
                <a:gd name="T10" fmla="*/ 86 w 110"/>
                <a:gd name="T11" fmla="*/ 100 h 103"/>
                <a:gd name="T12" fmla="*/ 79 w 110"/>
                <a:gd name="T13" fmla="*/ 84 h 103"/>
                <a:gd name="T14" fmla="*/ 110 w 110"/>
                <a:gd name="T15" fmla="*/ 44 h 103"/>
                <a:gd name="T16" fmla="*/ 86 w 110"/>
                <a:gd name="T17" fmla="*/ 32 h 103"/>
                <a:gd name="T18" fmla="*/ 82 w 110"/>
                <a:gd name="T19" fmla="*/ 36 h 103"/>
                <a:gd name="T20" fmla="*/ 81 w 110"/>
                <a:gd name="T21" fmla="*/ 36 h 103"/>
                <a:gd name="T22" fmla="*/ 78 w 110"/>
                <a:gd name="T23" fmla="*/ 32 h 103"/>
                <a:gd name="T24" fmla="*/ 78 w 110"/>
                <a:gd name="T25" fmla="*/ 32 h 103"/>
                <a:gd name="T26" fmla="*/ 81 w 110"/>
                <a:gd name="T27" fmla="*/ 28 h 103"/>
                <a:gd name="T28" fmla="*/ 82 w 110"/>
                <a:gd name="T29" fmla="*/ 28 h 103"/>
                <a:gd name="T30" fmla="*/ 86 w 110"/>
                <a:gd name="T31" fmla="*/ 32 h 103"/>
                <a:gd name="T32" fmla="*/ 69 w 110"/>
                <a:gd name="T33" fmla="*/ 58 h 103"/>
                <a:gd name="T34" fmla="*/ 63 w 110"/>
                <a:gd name="T35" fmla="*/ 64 h 103"/>
                <a:gd name="T36" fmla="*/ 62 w 110"/>
                <a:gd name="T37" fmla="*/ 64 h 103"/>
                <a:gd name="T38" fmla="*/ 57 w 110"/>
                <a:gd name="T39" fmla="*/ 58 h 103"/>
                <a:gd name="T40" fmla="*/ 57 w 110"/>
                <a:gd name="T41" fmla="*/ 40 h 103"/>
                <a:gd name="T42" fmla="*/ 56 w 110"/>
                <a:gd name="T43" fmla="*/ 36 h 103"/>
                <a:gd name="T44" fmla="*/ 49 w 110"/>
                <a:gd name="T45" fmla="*/ 36 h 103"/>
                <a:gd name="T46" fmla="*/ 49 w 110"/>
                <a:gd name="T47" fmla="*/ 58 h 103"/>
                <a:gd name="T48" fmla="*/ 46 w 110"/>
                <a:gd name="T49" fmla="*/ 64 h 103"/>
                <a:gd name="T50" fmla="*/ 45 w 110"/>
                <a:gd name="T51" fmla="*/ 64 h 103"/>
                <a:gd name="T52" fmla="*/ 41 w 110"/>
                <a:gd name="T53" fmla="*/ 58 h 103"/>
                <a:gd name="T54" fmla="*/ 41 w 110"/>
                <a:gd name="T55" fmla="*/ 40 h 103"/>
                <a:gd name="T56" fmla="*/ 38 w 110"/>
                <a:gd name="T57" fmla="*/ 36 h 103"/>
                <a:gd name="T58" fmla="*/ 33 w 110"/>
                <a:gd name="T59" fmla="*/ 36 h 103"/>
                <a:gd name="T60" fmla="*/ 33 w 110"/>
                <a:gd name="T61" fmla="*/ 58 h 103"/>
                <a:gd name="T62" fmla="*/ 29 w 110"/>
                <a:gd name="T63" fmla="*/ 64 h 103"/>
                <a:gd name="T64" fmla="*/ 27 w 110"/>
                <a:gd name="T65" fmla="*/ 64 h 103"/>
                <a:gd name="T66" fmla="*/ 21 w 110"/>
                <a:gd name="T67" fmla="*/ 58 h 103"/>
                <a:gd name="T68" fmla="*/ 21 w 110"/>
                <a:gd name="T69" fmla="*/ 30 h 103"/>
                <a:gd name="T70" fmla="*/ 28 w 110"/>
                <a:gd name="T71" fmla="*/ 28 h 103"/>
                <a:gd name="T72" fmla="*/ 45 w 110"/>
                <a:gd name="T73" fmla="*/ 28 h 103"/>
                <a:gd name="T74" fmla="*/ 46 w 110"/>
                <a:gd name="T75" fmla="*/ 28 h 103"/>
                <a:gd name="T76" fmla="*/ 60 w 110"/>
                <a:gd name="T77" fmla="*/ 28 h 103"/>
                <a:gd name="T78" fmla="*/ 69 w 110"/>
                <a:gd name="T79" fmla="*/ 35 h 103"/>
                <a:gd name="T80" fmla="*/ 69 w 110"/>
                <a:gd name="T81" fmla="*/ 58 h 103"/>
                <a:gd name="T82" fmla="*/ 85 w 110"/>
                <a:gd name="T83" fmla="*/ 60 h 103"/>
                <a:gd name="T84" fmla="*/ 81 w 110"/>
                <a:gd name="T85" fmla="*/ 64 h 103"/>
                <a:gd name="T86" fmla="*/ 81 w 110"/>
                <a:gd name="T87" fmla="*/ 64 h 103"/>
                <a:gd name="T88" fmla="*/ 77 w 110"/>
                <a:gd name="T89" fmla="*/ 60 h 103"/>
                <a:gd name="T90" fmla="*/ 77 w 110"/>
                <a:gd name="T91" fmla="*/ 44 h 103"/>
                <a:gd name="T92" fmla="*/ 81 w 110"/>
                <a:gd name="T93" fmla="*/ 40 h 103"/>
                <a:gd name="T94" fmla="*/ 81 w 110"/>
                <a:gd name="T95" fmla="*/ 40 h 103"/>
                <a:gd name="T96" fmla="*/ 85 w 110"/>
                <a:gd name="T97" fmla="*/ 44 h 103"/>
                <a:gd name="T98" fmla="*/ 85 w 110"/>
                <a:gd name="T99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3">
                  <a:moveTo>
                    <a:pt x="110" y="44"/>
                  </a:moveTo>
                  <a:cubicBezTo>
                    <a:pt x="110" y="20"/>
                    <a:pt x="86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68"/>
                    <a:pt x="24" y="87"/>
                    <a:pt x="54" y="87"/>
                  </a:cubicBezTo>
                  <a:cubicBezTo>
                    <a:pt x="59" y="92"/>
                    <a:pt x="73" y="102"/>
                    <a:pt x="83" y="102"/>
                  </a:cubicBezTo>
                  <a:cubicBezTo>
                    <a:pt x="83" y="102"/>
                    <a:pt x="88" y="103"/>
                    <a:pt x="86" y="100"/>
                  </a:cubicBezTo>
                  <a:cubicBezTo>
                    <a:pt x="86" y="100"/>
                    <a:pt x="77" y="90"/>
                    <a:pt x="79" y="84"/>
                  </a:cubicBezTo>
                  <a:cubicBezTo>
                    <a:pt x="98" y="76"/>
                    <a:pt x="110" y="61"/>
                    <a:pt x="110" y="44"/>
                  </a:cubicBezTo>
                  <a:close/>
                  <a:moveTo>
                    <a:pt x="86" y="32"/>
                  </a:moveTo>
                  <a:cubicBezTo>
                    <a:pt x="86" y="34"/>
                    <a:pt x="84" y="36"/>
                    <a:pt x="82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36"/>
                    <a:pt x="78" y="34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0"/>
                    <a:pt x="79" y="28"/>
                    <a:pt x="81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6" y="30"/>
                    <a:pt x="86" y="32"/>
                  </a:cubicBezTo>
                  <a:close/>
                  <a:moveTo>
                    <a:pt x="69" y="58"/>
                  </a:moveTo>
                  <a:cubicBezTo>
                    <a:pt x="69" y="60"/>
                    <a:pt x="66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0" y="64"/>
                    <a:pt x="57" y="60"/>
                    <a:pt x="57" y="5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6"/>
                    <a:pt x="56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8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3" y="64"/>
                    <a:pt x="41" y="60"/>
                    <a:pt x="41" y="5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0" y="36"/>
                    <a:pt x="38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0" y="64"/>
                    <a:pt x="2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4"/>
                    <a:pt x="21" y="60"/>
                    <a:pt x="21" y="58"/>
                  </a:cubicBezTo>
                  <a:cubicBezTo>
                    <a:pt x="21" y="49"/>
                    <a:pt x="21" y="40"/>
                    <a:pt x="21" y="30"/>
                  </a:cubicBezTo>
                  <a:cubicBezTo>
                    <a:pt x="21" y="28"/>
                    <a:pt x="25" y="28"/>
                    <a:pt x="2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5" y="28"/>
                    <a:pt x="69" y="32"/>
                    <a:pt x="69" y="35"/>
                  </a:cubicBezTo>
                  <a:cubicBezTo>
                    <a:pt x="69" y="42"/>
                    <a:pt x="69" y="50"/>
                    <a:pt x="69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4"/>
                    <a:pt x="77" y="62"/>
                    <a:pt x="77" y="60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2"/>
                    <a:pt x="79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0"/>
                    <a:pt x="85" y="42"/>
                    <a:pt x="85" y="44"/>
                  </a:cubicBezTo>
                  <a:lnTo>
                    <a:pt x="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9"/>
          <p:cNvGrpSpPr>
            <a:grpSpLocks noChangeAspect="1"/>
          </p:cNvGrpSpPr>
          <p:nvPr/>
        </p:nvGrpSpPr>
        <p:grpSpPr bwMode="auto">
          <a:xfrm>
            <a:off x="4997146" y="3493646"/>
            <a:ext cx="360536" cy="357850"/>
            <a:chOff x="3740" y="2027"/>
            <a:chExt cx="282" cy="28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50" name="Freeform 10"/>
            <p:cNvSpPr/>
            <p:nvPr/>
          </p:nvSpPr>
          <p:spPr bwMode="auto">
            <a:xfrm>
              <a:off x="3810" y="2110"/>
              <a:ext cx="21" cy="32"/>
            </a:xfrm>
            <a:custGeom>
              <a:avLst/>
              <a:gdLst>
                <a:gd name="T0" fmla="*/ 1 w 9"/>
                <a:gd name="T1" fmla="*/ 5 h 13"/>
                <a:gd name="T2" fmla="*/ 2 w 9"/>
                <a:gd name="T3" fmla="*/ 13 h 13"/>
                <a:gd name="T4" fmla="*/ 8 w 9"/>
                <a:gd name="T5" fmla="*/ 8 h 13"/>
                <a:gd name="T6" fmla="*/ 6 w 9"/>
                <a:gd name="T7" fmla="*/ 0 h 13"/>
                <a:gd name="T8" fmla="*/ 1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5"/>
                  </a:moveTo>
                  <a:cubicBezTo>
                    <a:pt x="0" y="9"/>
                    <a:pt x="0" y="12"/>
                    <a:pt x="2" y="13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3844" y="2125"/>
              <a:ext cx="19" cy="26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4 h 11"/>
                <a:gd name="T4" fmla="*/ 3 w 8"/>
                <a:gd name="T5" fmla="*/ 11 h 11"/>
                <a:gd name="T6" fmla="*/ 7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4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3740" y="2027"/>
              <a:ext cx="282" cy="280"/>
            </a:xfrm>
            <a:custGeom>
              <a:avLst/>
              <a:gdLst>
                <a:gd name="T0" fmla="*/ 93 w 116"/>
                <a:gd name="T1" fmla="*/ 43 h 115"/>
                <a:gd name="T2" fmla="*/ 75 w 116"/>
                <a:gd name="T3" fmla="*/ 34 h 115"/>
                <a:gd name="T4" fmla="*/ 72 w 116"/>
                <a:gd name="T5" fmla="*/ 17 h 115"/>
                <a:gd name="T6" fmla="*/ 58 w 116"/>
                <a:gd name="T7" fmla="*/ 4 h 115"/>
                <a:gd name="T8" fmla="*/ 36 w 116"/>
                <a:gd name="T9" fmla="*/ 21 h 115"/>
                <a:gd name="T10" fmla="*/ 23 w 116"/>
                <a:gd name="T11" fmla="*/ 21 h 115"/>
                <a:gd name="T12" fmla="*/ 2 w 116"/>
                <a:gd name="T13" fmla="*/ 23 h 115"/>
                <a:gd name="T14" fmla="*/ 15 w 116"/>
                <a:gd name="T15" fmla="*/ 59 h 115"/>
                <a:gd name="T16" fmla="*/ 11 w 116"/>
                <a:gd name="T17" fmla="*/ 91 h 115"/>
                <a:gd name="T18" fmla="*/ 29 w 116"/>
                <a:gd name="T19" fmla="*/ 100 h 115"/>
                <a:gd name="T20" fmla="*/ 43 w 116"/>
                <a:gd name="T21" fmla="*/ 90 h 115"/>
                <a:gd name="T22" fmla="*/ 58 w 116"/>
                <a:gd name="T23" fmla="*/ 103 h 115"/>
                <a:gd name="T24" fmla="*/ 77 w 116"/>
                <a:gd name="T25" fmla="*/ 99 h 115"/>
                <a:gd name="T26" fmla="*/ 77 w 116"/>
                <a:gd name="T27" fmla="*/ 74 h 115"/>
                <a:gd name="T28" fmla="*/ 99 w 116"/>
                <a:gd name="T29" fmla="*/ 61 h 115"/>
                <a:gd name="T30" fmla="*/ 93 w 116"/>
                <a:gd name="T31" fmla="*/ 43 h 115"/>
                <a:gd name="T32" fmla="*/ 21 w 116"/>
                <a:gd name="T33" fmla="*/ 53 h 115"/>
                <a:gd name="T34" fmla="*/ 17 w 116"/>
                <a:gd name="T35" fmla="*/ 48 h 115"/>
                <a:gd name="T36" fmla="*/ 21 w 116"/>
                <a:gd name="T37" fmla="*/ 44 h 115"/>
                <a:gd name="T38" fmla="*/ 25 w 116"/>
                <a:gd name="T39" fmla="*/ 48 h 115"/>
                <a:gd name="T40" fmla="*/ 21 w 116"/>
                <a:gd name="T41" fmla="*/ 53 h 115"/>
                <a:gd name="T42" fmla="*/ 26 w 116"/>
                <a:gd name="T43" fmla="*/ 52 h 115"/>
                <a:gd name="T44" fmla="*/ 63 w 116"/>
                <a:gd name="T45" fmla="*/ 66 h 115"/>
                <a:gd name="T46" fmla="*/ 26 w 116"/>
                <a:gd name="T47" fmla="*/ 52 h 115"/>
                <a:gd name="T48" fmla="*/ 66 w 116"/>
                <a:gd name="T49" fmla="*/ 44 h 115"/>
                <a:gd name="T50" fmla="*/ 58 w 116"/>
                <a:gd name="T51" fmla="*/ 63 h 115"/>
                <a:gd name="T52" fmla="*/ 46 w 116"/>
                <a:gd name="T53" fmla="*/ 55 h 115"/>
                <a:gd name="T54" fmla="*/ 33 w 116"/>
                <a:gd name="T55" fmla="*/ 43 h 115"/>
                <a:gd name="T56" fmla="*/ 42 w 116"/>
                <a:gd name="T57" fmla="*/ 30 h 115"/>
                <a:gd name="T58" fmla="*/ 53 w 116"/>
                <a:gd name="T59" fmla="*/ 36 h 115"/>
                <a:gd name="T60" fmla="*/ 66 w 116"/>
                <a:gd name="T61" fmla="*/ 44 h 115"/>
                <a:gd name="T62" fmla="*/ 72 w 116"/>
                <a:gd name="T63" fmla="*/ 70 h 115"/>
                <a:gd name="T64" fmla="*/ 67 w 116"/>
                <a:gd name="T65" fmla="*/ 65 h 115"/>
                <a:gd name="T66" fmla="*/ 72 w 116"/>
                <a:gd name="T67" fmla="*/ 60 h 115"/>
                <a:gd name="T68" fmla="*/ 76 w 116"/>
                <a:gd name="T69" fmla="*/ 65 h 115"/>
                <a:gd name="T70" fmla="*/ 72 w 116"/>
                <a:gd name="T7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115">
                  <a:moveTo>
                    <a:pt x="93" y="43"/>
                  </a:moveTo>
                  <a:cubicBezTo>
                    <a:pt x="72" y="43"/>
                    <a:pt x="75" y="34"/>
                    <a:pt x="75" y="3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0"/>
                    <a:pt x="58" y="4"/>
                    <a:pt x="58" y="4"/>
                  </a:cubicBezTo>
                  <a:cubicBezTo>
                    <a:pt x="50" y="5"/>
                    <a:pt x="38" y="17"/>
                    <a:pt x="36" y="21"/>
                  </a:cubicBezTo>
                  <a:cubicBezTo>
                    <a:pt x="32" y="25"/>
                    <a:pt x="30" y="25"/>
                    <a:pt x="23" y="21"/>
                  </a:cubicBezTo>
                  <a:cubicBezTo>
                    <a:pt x="0" y="8"/>
                    <a:pt x="2" y="23"/>
                    <a:pt x="2" y="23"/>
                  </a:cubicBezTo>
                  <a:cubicBezTo>
                    <a:pt x="2" y="42"/>
                    <a:pt x="11" y="53"/>
                    <a:pt x="15" y="59"/>
                  </a:cubicBezTo>
                  <a:cubicBezTo>
                    <a:pt x="11" y="60"/>
                    <a:pt x="11" y="91"/>
                    <a:pt x="11" y="91"/>
                  </a:cubicBezTo>
                  <a:cubicBezTo>
                    <a:pt x="15" y="111"/>
                    <a:pt x="29" y="100"/>
                    <a:pt x="29" y="10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81" y="115"/>
                    <a:pt x="77" y="99"/>
                    <a:pt x="77" y="99"/>
                  </a:cubicBezTo>
                  <a:cubicBezTo>
                    <a:pt x="77" y="90"/>
                    <a:pt x="77" y="74"/>
                    <a:pt x="77" y="74"/>
                  </a:cubicBezTo>
                  <a:cubicBezTo>
                    <a:pt x="89" y="72"/>
                    <a:pt x="99" y="61"/>
                    <a:pt x="99" y="61"/>
                  </a:cubicBezTo>
                  <a:cubicBezTo>
                    <a:pt x="116" y="43"/>
                    <a:pt x="93" y="43"/>
                    <a:pt x="93" y="43"/>
                  </a:cubicBezTo>
                  <a:close/>
                  <a:moveTo>
                    <a:pt x="21" y="53"/>
                  </a:moveTo>
                  <a:cubicBezTo>
                    <a:pt x="20" y="53"/>
                    <a:pt x="17" y="51"/>
                    <a:pt x="17" y="48"/>
                  </a:cubicBezTo>
                  <a:cubicBezTo>
                    <a:pt x="17" y="46"/>
                    <a:pt x="20" y="44"/>
                    <a:pt x="21" y="44"/>
                  </a:cubicBezTo>
                  <a:cubicBezTo>
                    <a:pt x="24" y="44"/>
                    <a:pt x="25" y="46"/>
                    <a:pt x="25" y="48"/>
                  </a:cubicBezTo>
                  <a:cubicBezTo>
                    <a:pt x="25" y="51"/>
                    <a:pt x="24" y="53"/>
                    <a:pt x="21" y="53"/>
                  </a:cubicBezTo>
                  <a:close/>
                  <a:moveTo>
                    <a:pt x="26" y="52"/>
                  </a:moveTo>
                  <a:cubicBezTo>
                    <a:pt x="26" y="52"/>
                    <a:pt x="26" y="87"/>
                    <a:pt x="63" y="66"/>
                  </a:cubicBezTo>
                  <a:cubicBezTo>
                    <a:pt x="24" y="96"/>
                    <a:pt x="26" y="56"/>
                    <a:pt x="26" y="52"/>
                  </a:cubicBezTo>
                  <a:close/>
                  <a:moveTo>
                    <a:pt x="66" y="44"/>
                  </a:moveTo>
                  <a:cubicBezTo>
                    <a:pt x="66" y="44"/>
                    <a:pt x="64" y="57"/>
                    <a:pt x="58" y="63"/>
                  </a:cubicBezTo>
                  <a:cubicBezTo>
                    <a:pt x="47" y="69"/>
                    <a:pt x="46" y="55"/>
                    <a:pt x="46" y="55"/>
                  </a:cubicBezTo>
                  <a:cubicBezTo>
                    <a:pt x="46" y="55"/>
                    <a:pt x="29" y="64"/>
                    <a:pt x="33" y="43"/>
                  </a:cubicBezTo>
                  <a:cubicBezTo>
                    <a:pt x="33" y="43"/>
                    <a:pt x="36" y="31"/>
                    <a:pt x="42" y="30"/>
                  </a:cubicBezTo>
                  <a:cubicBezTo>
                    <a:pt x="49" y="27"/>
                    <a:pt x="53" y="32"/>
                    <a:pt x="53" y="36"/>
                  </a:cubicBezTo>
                  <a:cubicBezTo>
                    <a:pt x="53" y="36"/>
                    <a:pt x="67" y="27"/>
                    <a:pt x="66" y="44"/>
                  </a:cubicBezTo>
                  <a:close/>
                  <a:moveTo>
                    <a:pt x="72" y="70"/>
                  </a:moveTo>
                  <a:cubicBezTo>
                    <a:pt x="70" y="70"/>
                    <a:pt x="67" y="68"/>
                    <a:pt x="67" y="65"/>
                  </a:cubicBezTo>
                  <a:cubicBezTo>
                    <a:pt x="67" y="63"/>
                    <a:pt x="70" y="60"/>
                    <a:pt x="72" y="60"/>
                  </a:cubicBezTo>
                  <a:cubicBezTo>
                    <a:pt x="73" y="60"/>
                    <a:pt x="76" y="63"/>
                    <a:pt x="76" y="65"/>
                  </a:cubicBezTo>
                  <a:cubicBezTo>
                    <a:pt x="76" y="68"/>
                    <a:pt x="73" y="70"/>
                    <a:pt x="7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</p:grpSp>
      <p:sp>
        <p:nvSpPr>
          <p:cNvPr id="53" name="Freeform 16"/>
          <p:cNvSpPr>
            <a:spLocks noEditPoints="1"/>
          </p:cNvSpPr>
          <p:nvPr/>
        </p:nvSpPr>
        <p:spPr bwMode="auto">
          <a:xfrm>
            <a:off x="6588216" y="3514649"/>
            <a:ext cx="390965" cy="348648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txBody>
          <a:bodyPr vert="horz" wrap="square" lIns="89094" tIns="44547" rIns="89094" bIns="44547" numCol="1" anchor="t" anchorCtr="0" compatLnSpc="1"/>
          <a:lstStyle/>
          <a:p>
            <a:endParaRPr lang="zh-CN" altLang="en-US" sz="1315">
              <a:solidFill>
                <a:prstClr val="black"/>
              </a:solidFill>
            </a:endParaRPr>
          </a:p>
        </p:txBody>
      </p:sp>
      <p:grpSp>
        <p:nvGrpSpPr>
          <p:cNvPr id="54" name="Group 19"/>
          <p:cNvGrpSpPr>
            <a:grpSpLocks noChangeAspect="1"/>
          </p:cNvGrpSpPr>
          <p:nvPr/>
        </p:nvGrpSpPr>
        <p:grpSpPr bwMode="auto">
          <a:xfrm>
            <a:off x="8166270" y="3542584"/>
            <a:ext cx="396334" cy="322064"/>
            <a:chOff x="3686" y="2034"/>
            <a:chExt cx="310" cy="252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3686" y="2034"/>
              <a:ext cx="220" cy="201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3810" y="2116"/>
              <a:ext cx="186" cy="170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24"/>
          <p:cNvGrpSpPr>
            <a:grpSpLocks noChangeAspect="1"/>
          </p:cNvGrpSpPr>
          <p:nvPr/>
        </p:nvGrpSpPr>
        <p:grpSpPr bwMode="auto">
          <a:xfrm>
            <a:off x="9672319" y="3514290"/>
            <a:ext cx="427018" cy="332289"/>
            <a:chOff x="3679" y="2031"/>
            <a:chExt cx="334" cy="26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58" name="Freeform 25"/>
            <p:cNvSpPr>
              <a:spLocks noEditPoints="1"/>
            </p:cNvSpPr>
            <p:nvPr/>
          </p:nvSpPr>
          <p:spPr bwMode="auto">
            <a:xfrm>
              <a:off x="3679" y="2060"/>
              <a:ext cx="289" cy="231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59" name="Freeform 26"/>
            <p:cNvSpPr>
              <a:spLocks noEditPoints="1"/>
            </p:cNvSpPr>
            <p:nvPr/>
          </p:nvSpPr>
          <p:spPr bwMode="auto">
            <a:xfrm>
              <a:off x="3744" y="2162"/>
              <a:ext cx="113" cy="102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3895" y="2070"/>
              <a:ext cx="61" cy="66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  <p:sp>
          <p:nvSpPr>
            <p:cNvPr id="61" name="Freeform 28"/>
            <p:cNvSpPr/>
            <p:nvPr/>
          </p:nvSpPr>
          <p:spPr bwMode="auto">
            <a:xfrm>
              <a:off x="3883" y="2031"/>
              <a:ext cx="130" cy="12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094" tIns="44547" rIns="89094" bIns="44547" numCol="1" anchor="t" anchorCtr="0" compatLnSpc="1"/>
            <a:lstStyle/>
            <a:p>
              <a:endParaRPr lang="zh-CN" altLang="en-US" sz="1315">
                <a:solidFill>
                  <a:prstClr val="black"/>
                </a:solidFill>
              </a:endParaRPr>
            </a:p>
          </p:txBody>
        </p:sp>
      </p:grpSp>
      <p:sp>
        <p:nvSpPr>
          <p:cNvPr id="62" name="文本框 53"/>
          <p:cNvSpPr txBox="1"/>
          <p:nvPr/>
        </p:nvSpPr>
        <p:spPr>
          <a:xfrm>
            <a:off x="3295358" y="3853063"/>
            <a:ext cx="1574919" cy="332270"/>
          </a:xfrm>
          <a:prstGeom prst="rect">
            <a:avLst/>
          </a:prstGeom>
          <a:noFill/>
          <a:scene3d>
            <a:camera prst="perspectiveLeft" fov="2700000">
              <a:rot lat="0" lon="1200000" rev="0"/>
            </a:camera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56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在此添加标题</a:t>
            </a:r>
          </a:p>
        </p:txBody>
      </p:sp>
      <p:sp>
        <p:nvSpPr>
          <p:cNvPr id="63" name="文本框 55"/>
          <p:cNvSpPr txBox="1"/>
          <p:nvPr/>
        </p:nvSpPr>
        <p:spPr>
          <a:xfrm>
            <a:off x="4844915" y="3853063"/>
            <a:ext cx="1574919" cy="33227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56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在此添加标题</a:t>
            </a:r>
          </a:p>
        </p:txBody>
      </p:sp>
      <p:sp>
        <p:nvSpPr>
          <p:cNvPr id="64" name="文本框 57"/>
          <p:cNvSpPr txBox="1"/>
          <p:nvPr/>
        </p:nvSpPr>
        <p:spPr>
          <a:xfrm>
            <a:off x="6447922" y="3853063"/>
            <a:ext cx="1574919" cy="33227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56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在此添加标题</a:t>
            </a:r>
          </a:p>
        </p:txBody>
      </p:sp>
      <p:sp>
        <p:nvSpPr>
          <p:cNvPr id="65" name="文本框 59"/>
          <p:cNvSpPr txBox="1"/>
          <p:nvPr/>
        </p:nvSpPr>
        <p:spPr>
          <a:xfrm>
            <a:off x="8021355" y="3853063"/>
            <a:ext cx="1574919" cy="33227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56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在此添加标题</a:t>
            </a:r>
          </a:p>
        </p:txBody>
      </p:sp>
      <p:sp>
        <p:nvSpPr>
          <p:cNvPr id="66" name="文本框 66"/>
          <p:cNvSpPr txBox="1"/>
          <p:nvPr/>
        </p:nvSpPr>
        <p:spPr>
          <a:xfrm>
            <a:off x="9545884" y="3853063"/>
            <a:ext cx="1574919" cy="33227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56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在此添加标题</a:t>
            </a:r>
          </a:p>
        </p:txBody>
      </p:sp>
      <p:sp>
        <p:nvSpPr>
          <p:cNvPr id="67" name="文本框 113"/>
          <p:cNvSpPr txBox="1"/>
          <p:nvPr/>
        </p:nvSpPr>
        <p:spPr>
          <a:xfrm>
            <a:off x="3365208" y="4154729"/>
            <a:ext cx="1138124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68" name="文本框 113"/>
          <p:cNvSpPr txBox="1"/>
          <p:nvPr/>
        </p:nvSpPr>
        <p:spPr>
          <a:xfrm>
            <a:off x="4929047" y="4159128"/>
            <a:ext cx="1138124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69" name="文本框 113"/>
          <p:cNvSpPr txBox="1"/>
          <p:nvPr/>
        </p:nvSpPr>
        <p:spPr>
          <a:xfrm>
            <a:off x="6541114" y="4159128"/>
            <a:ext cx="1138124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70" name="文本框 113"/>
          <p:cNvSpPr txBox="1"/>
          <p:nvPr/>
        </p:nvSpPr>
        <p:spPr>
          <a:xfrm>
            <a:off x="8195722" y="4175897"/>
            <a:ext cx="1138124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71" name="文本框 113"/>
          <p:cNvSpPr txBox="1"/>
          <p:nvPr/>
        </p:nvSpPr>
        <p:spPr>
          <a:xfrm>
            <a:off x="9644239" y="4159128"/>
            <a:ext cx="1138124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450">
        <p15:prstTrans prst="origami"/>
      </p:transition>
    </mc:Choice>
    <mc:Fallback xmlns="">
      <p:transition spd="slow" advTm="645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6" grpId="0"/>
          <p:bldP spid="37" grpId="0" animBg="1"/>
          <p:bldP spid="38" grpId="0"/>
          <p:bldP spid="39" grpId="0" animBg="1"/>
          <p:bldP spid="40" grpId="0"/>
          <p:bldP spid="41" grpId="0" animBg="1"/>
          <p:bldP spid="42" grpId="0"/>
          <p:bldP spid="43" grpId="0" animBg="1"/>
          <p:bldP spid="44" grpId="0"/>
          <p:bldP spid="45" grpId="0" animBg="1"/>
          <p:bldP spid="53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6" grpId="0"/>
          <p:bldP spid="37" grpId="0" animBg="1"/>
          <p:bldP spid="38" grpId="0"/>
          <p:bldP spid="39" grpId="0" animBg="1"/>
          <p:bldP spid="40" grpId="0"/>
          <p:bldP spid="41" grpId="0" animBg="1"/>
          <p:bldP spid="42" grpId="0"/>
          <p:bldP spid="43" grpId="0" animBg="1"/>
          <p:bldP spid="44" grpId="0"/>
          <p:bldP spid="45" grpId="0" animBg="1"/>
          <p:bldP spid="53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2275" y="3009900"/>
            <a:ext cx="4563140" cy="331351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35414" y="3009900"/>
            <a:ext cx="6812087" cy="331351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967948" y="31134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276" y="1805313"/>
            <a:ext cx="1137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935414" y="4126990"/>
            <a:ext cx="6812087" cy="13105"/>
          </a:xfrm>
          <a:prstGeom prst="line">
            <a:avLst/>
          </a:prstGeom>
          <a:ln>
            <a:solidFill>
              <a:srgbClr val="00AFB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935414" y="5206789"/>
            <a:ext cx="6812087" cy="13105"/>
          </a:xfrm>
          <a:prstGeom prst="line">
            <a:avLst/>
          </a:prstGeom>
          <a:ln>
            <a:solidFill>
              <a:srgbClr val="00AFB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251862" y="3272954"/>
            <a:ext cx="590983" cy="590983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51862" y="4387423"/>
            <a:ext cx="590983" cy="590983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251862" y="5501893"/>
            <a:ext cx="590983" cy="590983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7948" y="3462770"/>
            <a:ext cx="5779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967948" y="42153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967948" y="4564690"/>
            <a:ext cx="5779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967948" y="53383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5967948" y="5687649"/>
            <a:ext cx="5779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  <a:endParaRPr lang="zh-CN" altLang="en-US" sz="1600" dirty="0"/>
          </a:p>
        </p:txBody>
      </p:sp>
      <p:sp>
        <p:nvSpPr>
          <p:cNvPr id="26" name="Freeform 68"/>
          <p:cNvSpPr>
            <a:spLocks noEditPoints="1" noChangeArrowheads="1"/>
          </p:cNvSpPr>
          <p:nvPr/>
        </p:nvSpPr>
        <p:spPr bwMode="auto">
          <a:xfrm>
            <a:off x="5355469" y="5605500"/>
            <a:ext cx="383767" cy="383767"/>
          </a:xfrm>
          <a:custGeom>
            <a:avLst/>
            <a:gdLst>
              <a:gd name="T0" fmla="*/ 194 w 200"/>
              <a:gd name="T1" fmla="*/ 386 h 200"/>
              <a:gd name="T2" fmla="*/ 0 w 200"/>
              <a:gd name="T3" fmla="*/ 194 h 200"/>
              <a:gd name="T4" fmla="*/ 194 w 200"/>
              <a:gd name="T5" fmla="*/ 0 h 200"/>
              <a:gd name="T6" fmla="*/ 386 w 200"/>
              <a:gd name="T7" fmla="*/ 194 h 200"/>
              <a:gd name="T8" fmla="*/ 194 w 200"/>
              <a:gd name="T9" fmla="*/ 386 h 200"/>
              <a:gd name="T10" fmla="*/ 195 w 200"/>
              <a:gd name="T11" fmla="*/ 73 h 200"/>
              <a:gd name="T12" fmla="*/ 197 w 200"/>
              <a:gd name="T13" fmla="*/ 73 h 200"/>
              <a:gd name="T14" fmla="*/ 197 w 200"/>
              <a:gd name="T15" fmla="*/ 73 h 200"/>
              <a:gd name="T16" fmla="*/ 195 w 200"/>
              <a:gd name="T17" fmla="*/ 73 h 200"/>
              <a:gd name="T18" fmla="*/ 301 w 200"/>
              <a:gd name="T19" fmla="*/ 183 h 200"/>
              <a:gd name="T20" fmla="*/ 290 w 200"/>
              <a:gd name="T21" fmla="*/ 108 h 200"/>
              <a:gd name="T22" fmla="*/ 261 w 200"/>
              <a:gd name="T23" fmla="*/ 85 h 200"/>
              <a:gd name="T24" fmla="*/ 197 w 200"/>
              <a:gd name="T25" fmla="*/ 73 h 200"/>
              <a:gd name="T26" fmla="*/ 132 w 200"/>
              <a:gd name="T27" fmla="*/ 85 h 200"/>
              <a:gd name="T28" fmla="*/ 102 w 200"/>
              <a:gd name="T29" fmla="*/ 108 h 200"/>
              <a:gd name="T30" fmla="*/ 93 w 200"/>
              <a:gd name="T31" fmla="*/ 183 h 200"/>
              <a:gd name="T32" fmla="*/ 93 w 200"/>
              <a:gd name="T33" fmla="*/ 285 h 200"/>
              <a:gd name="T34" fmla="*/ 113 w 200"/>
              <a:gd name="T35" fmla="*/ 285 h 200"/>
              <a:gd name="T36" fmla="*/ 113 w 200"/>
              <a:gd name="T37" fmla="*/ 303 h 200"/>
              <a:gd name="T38" fmla="*/ 141 w 200"/>
              <a:gd name="T39" fmla="*/ 303 h 200"/>
              <a:gd name="T40" fmla="*/ 141 w 200"/>
              <a:gd name="T41" fmla="*/ 285 h 200"/>
              <a:gd name="T42" fmla="*/ 253 w 200"/>
              <a:gd name="T43" fmla="*/ 285 h 200"/>
              <a:gd name="T44" fmla="*/ 253 w 200"/>
              <a:gd name="T45" fmla="*/ 303 h 200"/>
              <a:gd name="T46" fmla="*/ 280 w 200"/>
              <a:gd name="T47" fmla="*/ 303 h 200"/>
              <a:gd name="T48" fmla="*/ 280 w 200"/>
              <a:gd name="T49" fmla="*/ 285 h 200"/>
              <a:gd name="T50" fmla="*/ 301 w 200"/>
              <a:gd name="T51" fmla="*/ 285 h 200"/>
              <a:gd name="T52" fmla="*/ 301 w 200"/>
              <a:gd name="T53" fmla="*/ 183 h 200"/>
              <a:gd name="T54" fmla="*/ 254 w 200"/>
              <a:gd name="T55" fmla="*/ 254 h 200"/>
              <a:gd name="T56" fmla="*/ 247 w 200"/>
              <a:gd name="T57" fmla="*/ 249 h 200"/>
              <a:gd name="T58" fmla="*/ 247 w 200"/>
              <a:gd name="T59" fmla="*/ 235 h 200"/>
              <a:gd name="T60" fmla="*/ 254 w 200"/>
              <a:gd name="T61" fmla="*/ 232 h 200"/>
              <a:gd name="T62" fmla="*/ 278 w 200"/>
              <a:gd name="T63" fmla="*/ 232 h 200"/>
              <a:gd name="T64" fmla="*/ 285 w 200"/>
              <a:gd name="T65" fmla="*/ 235 h 200"/>
              <a:gd name="T66" fmla="*/ 285 w 200"/>
              <a:gd name="T67" fmla="*/ 249 h 200"/>
              <a:gd name="T68" fmla="*/ 278 w 200"/>
              <a:gd name="T69" fmla="*/ 254 h 200"/>
              <a:gd name="T70" fmla="*/ 254 w 200"/>
              <a:gd name="T71" fmla="*/ 254 h 200"/>
              <a:gd name="T72" fmla="*/ 270 w 200"/>
              <a:gd name="T73" fmla="*/ 194 h 200"/>
              <a:gd name="T74" fmla="*/ 121 w 200"/>
              <a:gd name="T75" fmla="*/ 194 h 200"/>
              <a:gd name="T76" fmla="*/ 113 w 200"/>
              <a:gd name="T77" fmla="*/ 182 h 200"/>
              <a:gd name="T78" fmla="*/ 121 w 200"/>
              <a:gd name="T79" fmla="*/ 126 h 200"/>
              <a:gd name="T80" fmla="*/ 133 w 200"/>
              <a:gd name="T81" fmla="*/ 116 h 200"/>
              <a:gd name="T82" fmla="*/ 260 w 200"/>
              <a:gd name="T83" fmla="*/ 116 h 200"/>
              <a:gd name="T84" fmla="*/ 273 w 200"/>
              <a:gd name="T85" fmla="*/ 126 h 200"/>
              <a:gd name="T86" fmla="*/ 280 w 200"/>
              <a:gd name="T87" fmla="*/ 182 h 200"/>
              <a:gd name="T88" fmla="*/ 270 w 200"/>
              <a:gd name="T89" fmla="*/ 194 h 200"/>
              <a:gd name="T90" fmla="*/ 237 w 200"/>
              <a:gd name="T91" fmla="*/ 101 h 200"/>
              <a:gd name="T92" fmla="*/ 157 w 200"/>
              <a:gd name="T93" fmla="*/ 101 h 200"/>
              <a:gd name="T94" fmla="*/ 157 w 200"/>
              <a:gd name="T95" fmla="*/ 93 h 200"/>
              <a:gd name="T96" fmla="*/ 237 w 200"/>
              <a:gd name="T97" fmla="*/ 93 h 200"/>
              <a:gd name="T98" fmla="*/ 237 w 200"/>
              <a:gd name="T99" fmla="*/ 101 h 200"/>
              <a:gd name="T100" fmla="*/ 139 w 200"/>
              <a:gd name="T101" fmla="*/ 232 h 200"/>
              <a:gd name="T102" fmla="*/ 147 w 200"/>
              <a:gd name="T103" fmla="*/ 235 h 200"/>
              <a:gd name="T104" fmla="*/ 147 w 200"/>
              <a:gd name="T105" fmla="*/ 249 h 200"/>
              <a:gd name="T106" fmla="*/ 139 w 200"/>
              <a:gd name="T107" fmla="*/ 254 h 200"/>
              <a:gd name="T108" fmla="*/ 116 w 200"/>
              <a:gd name="T109" fmla="*/ 254 h 200"/>
              <a:gd name="T110" fmla="*/ 108 w 200"/>
              <a:gd name="T111" fmla="*/ 249 h 200"/>
              <a:gd name="T112" fmla="*/ 108 w 200"/>
              <a:gd name="T113" fmla="*/ 235 h 200"/>
              <a:gd name="T114" fmla="*/ 116 w 200"/>
              <a:gd name="T115" fmla="*/ 232 h 200"/>
              <a:gd name="T116" fmla="*/ 139 w 200"/>
              <a:gd name="T117" fmla="*/ 232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"/>
              <a:gd name="T178" fmla="*/ 0 h 200"/>
              <a:gd name="T179" fmla="*/ 200 w 200"/>
              <a:gd name="T180" fmla="*/ 200 h 2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" h="200">
                <a:moveTo>
                  <a:pt x="100" y="200"/>
                </a:moveTo>
                <a:cubicBezTo>
                  <a:pt x="44" y="200"/>
                  <a:pt x="0" y="155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lose/>
                <a:moveTo>
                  <a:pt x="101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2" y="38"/>
                  <a:pt x="102" y="38"/>
                  <a:pt x="102" y="38"/>
                </a:cubicBezTo>
                <a:lnTo>
                  <a:pt x="101" y="38"/>
                </a:lnTo>
                <a:close/>
                <a:moveTo>
                  <a:pt x="156" y="95"/>
                </a:moveTo>
                <a:cubicBezTo>
                  <a:pt x="150" y="56"/>
                  <a:pt x="150" y="56"/>
                  <a:pt x="150" y="56"/>
                </a:cubicBezTo>
                <a:cubicBezTo>
                  <a:pt x="149" y="49"/>
                  <a:pt x="143" y="47"/>
                  <a:pt x="136" y="44"/>
                </a:cubicBezTo>
                <a:cubicBezTo>
                  <a:pt x="130" y="41"/>
                  <a:pt x="114" y="38"/>
                  <a:pt x="102" y="38"/>
                </a:cubicBezTo>
                <a:cubicBezTo>
                  <a:pt x="90" y="38"/>
                  <a:pt x="74" y="41"/>
                  <a:pt x="68" y="44"/>
                </a:cubicBezTo>
                <a:cubicBezTo>
                  <a:pt x="61" y="47"/>
                  <a:pt x="55" y="49"/>
                  <a:pt x="53" y="56"/>
                </a:cubicBezTo>
                <a:cubicBezTo>
                  <a:pt x="48" y="95"/>
                  <a:pt x="48" y="95"/>
                  <a:pt x="48" y="95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67"/>
                  <a:pt x="73" y="167"/>
                  <a:pt x="73" y="157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31" y="167"/>
                  <a:pt x="145" y="167"/>
                  <a:pt x="145" y="157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56" y="148"/>
                  <a:pt x="156" y="148"/>
                  <a:pt x="156" y="148"/>
                </a:cubicBezTo>
                <a:lnTo>
                  <a:pt x="156" y="95"/>
                </a:lnTo>
                <a:close/>
                <a:moveTo>
                  <a:pt x="132" y="132"/>
                </a:moveTo>
                <a:cubicBezTo>
                  <a:pt x="130" y="132"/>
                  <a:pt x="128" y="131"/>
                  <a:pt x="128" y="12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1"/>
                  <a:pt x="130" y="120"/>
                  <a:pt x="132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5" y="120"/>
                  <a:pt x="148" y="121"/>
                  <a:pt x="148" y="122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48" y="131"/>
                  <a:pt x="145" y="132"/>
                  <a:pt x="144" y="132"/>
                </a:cubicBezTo>
                <a:lnTo>
                  <a:pt x="132" y="132"/>
                </a:lnTo>
                <a:close/>
                <a:moveTo>
                  <a:pt x="140" y="100"/>
                </a:moveTo>
                <a:cubicBezTo>
                  <a:pt x="63" y="100"/>
                  <a:pt x="63" y="100"/>
                  <a:pt x="63" y="100"/>
                </a:cubicBezTo>
                <a:cubicBezTo>
                  <a:pt x="60" y="100"/>
                  <a:pt x="59" y="97"/>
                  <a:pt x="59" y="94"/>
                </a:cubicBezTo>
                <a:cubicBezTo>
                  <a:pt x="63" y="65"/>
                  <a:pt x="63" y="65"/>
                  <a:pt x="63" y="65"/>
                </a:cubicBezTo>
                <a:cubicBezTo>
                  <a:pt x="64" y="62"/>
                  <a:pt x="65" y="60"/>
                  <a:pt x="69" y="60"/>
                </a:cubicBezTo>
                <a:cubicBezTo>
                  <a:pt x="135" y="60"/>
                  <a:pt x="135" y="60"/>
                  <a:pt x="135" y="60"/>
                </a:cubicBezTo>
                <a:cubicBezTo>
                  <a:pt x="139" y="60"/>
                  <a:pt x="140" y="62"/>
                  <a:pt x="141" y="65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45" y="97"/>
                  <a:pt x="144" y="100"/>
                  <a:pt x="140" y="100"/>
                </a:cubicBezTo>
                <a:close/>
                <a:moveTo>
                  <a:pt x="123" y="52"/>
                </a:moveTo>
                <a:cubicBezTo>
                  <a:pt x="81" y="52"/>
                  <a:pt x="81" y="52"/>
                  <a:pt x="81" y="52"/>
                </a:cubicBezTo>
                <a:cubicBezTo>
                  <a:pt x="76" y="52"/>
                  <a:pt x="76" y="48"/>
                  <a:pt x="81" y="48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7" y="48"/>
                  <a:pt x="127" y="52"/>
                  <a:pt x="123" y="52"/>
                </a:cubicBezTo>
                <a:close/>
                <a:moveTo>
                  <a:pt x="72" y="120"/>
                </a:moveTo>
                <a:cubicBezTo>
                  <a:pt x="74" y="120"/>
                  <a:pt x="76" y="121"/>
                  <a:pt x="76" y="122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6" y="131"/>
                  <a:pt x="74" y="132"/>
                  <a:pt x="72" y="132"/>
                </a:cubicBezTo>
                <a:cubicBezTo>
                  <a:pt x="60" y="132"/>
                  <a:pt x="60" y="132"/>
                  <a:pt x="60" y="132"/>
                </a:cubicBezTo>
                <a:cubicBezTo>
                  <a:pt x="59" y="132"/>
                  <a:pt x="56" y="131"/>
                  <a:pt x="56" y="129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6" y="121"/>
                  <a:pt x="59" y="120"/>
                  <a:pt x="60" y="120"/>
                </a:cubicBezTo>
                <a:lnTo>
                  <a:pt x="72" y="12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69"/>
          <p:cNvSpPr>
            <a:spLocks noEditPoints="1" noChangeArrowheads="1"/>
          </p:cNvSpPr>
          <p:nvPr/>
        </p:nvSpPr>
        <p:spPr bwMode="auto">
          <a:xfrm>
            <a:off x="5357011" y="4492452"/>
            <a:ext cx="382225" cy="382225"/>
          </a:xfrm>
          <a:custGeom>
            <a:avLst/>
            <a:gdLst>
              <a:gd name="T0" fmla="*/ 194 w 199"/>
              <a:gd name="T1" fmla="*/ 385 h 199"/>
              <a:gd name="T2" fmla="*/ 0 w 199"/>
              <a:gd name="T3" fmla="*/ 194 h 199"/>
              <a:gd name="T4" fmla="*/ 194 w 199"/>
              <a:gd name="T5" fmla="*/ 0 h 199"/>
              <a:gd name="T6" fmla="*/ 385 w 199"/>
              <a:gd name="T7" fmla="*/ 194 h 199"/>
              <a:gd name="T8" fmla="*/ 194 w 199"/>
              <a:gd name="T9" fmla="*/ 385 h 199"/>
              <a:gd name="T10" fmla="*/ 174 w 199"/>
              <a:gd name="T11" fmla="*/ 24 h 199"/>
              <a:gd name="T12" fmla="*/ 160 w 199"/>
              <a:gd name="T13" fmla="*/ 39 h 199"/>
              <a:gd name="T14" fmla="*/ 174 w 199"/>
              <a:gd name="T15" fmla="*/ 52 h 199"/>
              <a:gd name="T16" fmla="*/ 188 w 199"/>
              <a:gd name="T17" fmla="*/ 39 h 199"/>
              <a:gd name="T18" fmla="*/ 174 w 199"/>
              <a:gd name="T19" fmla="*/ 24 h 199"/>
              <a:gd name="T20" fmla="*/ 209 w 199"/>
              <a:gd name="T21" fmla="*/ 24 h 199"/>
              <a:gd name="T22" fmla="*/ 196 w 199"/>
              <a:gd name="T23" fmla="*/ 39 h 199"/>
              <a:gd name="T24" fmla="*/ 209 w 199"/>
              <a:gd name="T25" fmla="*/ 52 h 199"/>
              <a:gd name="T26" fmla="*/ 226 w 199"/>
              <a:gd name="T27" fmla="*/ 39 h 199"/>
              <a:gd name="T28" fmla="*/ 209 w 199"/>
              <a:gd name="T29" fmla="*/ 24 h 199"/>
              <a:gd name="T30" fmla="*/ 292 w 199"/>
              <a:gd name="T31" fmla="*/ 100 h 199"/>
              <a:gd name="T32" fmla="*/ 246 w 199"/>
              <a:gd name="T33" fmla="*/ 55 h 199"/>
              <a:gd name="T34" fmla="*/ 191 w 199"/>
              <a:gd name="T35" fmla="*/ 55 h 199"/>
              <a:gd name="T36" fmla="*/ 137 w 199"/>
              <a:gd name="T37" fmla="*/ 55 h 199"/>
              <a:gd name="T38" fmla="*/ 92 w 199"/>
              <a:gd name="T39" fmla="*/ 100 h 199"/>
              <a:gd name="T40" fmla="*/ 92 w 199"/>
              <a:gd name="T41" fmla="*/ 257 h 199"/>
              <a:gd name="T42" fmla="*/ 127 w 199"/>
              <a:gd name="T43" fmla="*/ 298 h 199"/>
              <a:gd name="T44" fmla="*/ 95 w 199"/>
              <a:gd name="T45" fmla="*/ 340 h 199"/>
              <a:gd name="T46" fmla="*/ 125 w 199"/>
              <a:gd name="T47" fmla="*/ 340 h 199"/>
              <a:gd name="T48" fmla="*/ 143 w 199"/>
              <a:gd name="T49" fmla="*/ 317 h 199"/>
              <a:gd name="T50" fmla="*/ 242 w 199"/>
              <a:gd name="T51" fmla="*/ 317 h 199"/>
              <a:gd name="T52" fmla="*/ 259 w 199"/>
              <a:gd name="T53" fmla="*/ 340 h 199"/>
              <a:gd name="T54" fmla="*/ 289 w 199"/>
              <a:gd name="T55" fmla="*/ 340 h 199"/>
              <a:gd name="T56" fmla="*/ 257 w 199"/>
              <a:gd name="T57" fmla="*/ 298 h 199"/>
              <a:gd name="T58" fmla="*/ 292 w 199"/>
              <a:gd name="T59" fmla="*/ 257 h 199"/>
              <a:gd name="T60" fmla="*/ 292 w 199"/>
              <a:gd name="T61" fmla="*/ 100 h 199"/>
              <a:gd name="T62" fmla="*/ 244 w 199"/>
              <a:gd name="T63" fmla="*/ 171 h 199"/>
              <a:gd name="T64" fmla="*/ 140 w 199"/>
              <a:gd name="T65" fmla="*/ 171 h 199"/>
              <a:gd name="T66" fmla="*/ 115 w 199"/>
              <a:gd name="T67" fmla="*/ 151 h 199"/>
              <a:gd name="T68" fmla="*/ 115 w 199"/>
              <a:gd name="T69" fmla="*/ 125 h 199"/>
              <a:gd name="T70" fmla="*/ 140 w 199"/>
              <a:gd name="T71" fmla="*/ 101 h 199"/>
              <a:gd name="T72" fmla="*/ 244 w 199"/>
              <a:gd name="T73" fmla="*/ 101 h 199"/>
              <a:gd name="T74" fmla="*/ 269 w 199"/>
              <a:gd name="T75" fmla="*/ 125 h 199"/>
              <a:gd name="T76" fmla="*/ 269 w 199"/>
              <a:gd name="T77" fmla="*/ 151 h 199"/>
              <a:gd name="T78" fmla="*/ 244 w 199"/>
              <a:gd name="T79" fmla="*/ 171 h 199"/>
              <a:gd name="T80" fmla="*/ 217 w 199"/>
              <a:gd name="T81" fmla="*/ 86 h 199"/>
              <a:gd name="T82" fmla="*/ 166 w 199"/>
              <a:gd name="T83" fmla="*/ 86 h 199"/>
              <a:gd name="T84" fmla="*/ 158 w 199"/>
              <a:gd name="T85" fmla="*/ 80 h 199"/>
              <a:gd name="T86" fmla="*/ 158 w 199"/>
              <a:gd name="T87" fmla="*/ 70 h 199"/>
              <a:gd name="T88" fmla="*/ 166 w 199"/>
              <a:gd name="T89" fmla="*/ 70 h 199"/>
              <a:gd name="T90" fmla="*/ 217 w 199"/>
              <a:gd name="T91" fmla="*/ 70 h 199"/>
              <a:gd name="T92" fmla="*/ 226 w 199"/>
              <a:gd name="T93" fmla="*/ 76 h 199"/>
              <a:gd name="T94" fmla="*/ 226 w 199"/>
              <a:gd name="T95" fmla="*/ 80 h 199"/>
              <a:gd name="T96" fmla="*/ 217 w 199"/>
              <a:gd name="T97" fmla="*/ 86 h 199"/>
              <a:gd name="T98" fmla="*/ 140 w 199"/>
              <a:gd name="T99" fmla="*/ 236 h 199"/>
              <a:gd name="T100" fmla="*/ 157 w 199"/>
              <a:gd name="T101" fmla="*/ 257 h 199"/>
              <a:gd name="T102" fmla="*/ 140 w 199"/>
              <a:gd name="T103" fmla="*/ 275 h 199"/>
              <a:gd name="T104" fmla="*/ 120 w 199"/>
              <a:gd name="T105" fmla="*/ 257 h 199"/>
              <a:gd name="T106" fmla="*/ 140 w 199"/>
              <a:gd name="T107" fmla="*/ 236 h 199"/>
              <a:gd name="T108" fmla="*/ 246 w 199"/>
              <a:gd name="T109" fmla="*/ 236 h 199"/>
              <a:gd name="T110" fmla="*/ 263 w 199"/>
              <a:gd name="T111" fmla="*/ 257 h 199"/>
              <a:gd name="T112" fmla="*/ 246 w 199"/>
              <a:gd name="T113" fmla="*/ 275 h 199"/>
              <a:gd name="T114" fmla="*/ 227 w 199"/>
              <a:gd name="T115" fmla="*/ 257 h 199"/>
              <a:gd name="T116" fmla="*/ 246 w 199"/>
              <a:gd name="T117" fmla="*/ 236 h 1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9"/>
              <a:gd name="T178" fmla="*/ 0 h 199"/>
              <a:gd name="T179" fmla="*/ 199 w 199"/>
              <a:gd name="T180" fmla="*/ 199 h 1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9" h="199">
                <a:moveTo>
                  <a:pt x="100" y="199"/>
                </a:moveTo>
                <a:cubicBezTo>
                  <a:pt x="45" y="199"/>
                  <a:pt x="0" y="155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199" y="45"/>
                  <a:pt x="199" y="100"/>
                </a:cubicBezTo>
                <a:cubicBezTo>
                  <a:pt x="199" y="155"/>
                  <a:pt x="155" y="199"/>
                  <a:pt x="100" y="199"/>
                </a:cubicBezTo>
                <a:close/>
                <a:moveTo>
                  <a:pt x="90" y="12"/>
                </a:moveTo>
                <a:cubicBezTo>
                  <a:pt x="86" y="12"/>
                  <a:pt x="83" y="16"/>
                  <a:pt x="83" y="20"/>
                </a:cubicBezTo>
                <a:cubicBezTo>
                  <a:pt x="83" y="23"/>
                  <a:pt x="86" y="27"/>
                  <a:pt x="90" y="27"/>
                </a:cubicBezTo>
                <a:cubicBezTo>
                  <a:pt x="94" y="27"/>
                  <a:pt x="97" y="23"/>
                  <a:pt x="97" y="20"/>
                </a:cubicBezTo>
                <a:cubicBezTo>
                  <a:pt x="97" y="16"/>
                  <a:pt x="94" y="12"/>
                  <a:pt x="90" y="12"/>
                </a:cubicBezTo>
                <a:close/>
                <a:moveTo>
                  <a:pt x="108" y="12"/>
                </a:moveTo>
                <a:cubicBezTo>
                  <a:pt x="105" y="12"/>
                  <a:pt x="101" y="16"/>
                  <a:pt x="101" y="20"/>
                </a:cubicBezTo>
                <a:cubicBezTo>
                  <a:pt x="101" y="23"/>
                  <a:pt x="105" y="27"/>
                  <a:pt x="108" y="27"/>
                </a:cubicBezTo>
                <a:cubicBezTo>
                  <a:pt x="112" y="27"/>
                  <a:pt x="116" y="23"/>
                  <a:pt x="116" y="20"/>
                </a:cubicBezTo>
                <a:cubicBezTo>
                  <a:pt x="116" y="16"/>
                  <a:pt x="112" y="12"/>
                  <a:pt x="108" y="12"/>
                </a:cubicBezTo>
                <a:close/>
                <a:moveTo>
                  <a:pt x="151" y="51"/>
                </a:moveTo>
                <a:cubicBezTo>
                  <a:pt x="151" y="39"/>
                  <a:pt x="140" y="28"/>
                  <a:pt x="127" y="28"/>
                </a:cubicBezTo>
                <a:cubicBezTo>
                  <a:pt x="99" y="28"/>
                  <a:pt x="99" y="28"/>
                  <a:pt x="99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58" y="28"/>
                  <a:pt x="47" y="39"/>
                  <a:pt x="47" y="51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7" y="143"/>
                  <a:pt x="57" y="153"/>
                  <a:pt x="66" y="154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34" y="176"/>
                  <a:pt x="134" y="176"/>
                  <a:pt x="134" y="176"/>
                </a:cubicBezTo>
                <a:cubicBezTo>
                  <a:pt x="149" y="176"/>
                  <a:pt x="149" y="176"/>
                  <a:pt x="149" y="176"/>
                </a:cubicBezTo>
                <a:cubicBezTo>
                  <a:pt x="132" y="154"/>
                  <a:pt x="132" y="154"/>
                  <a:pt x="132" y="154"/>
                </a:cubicBezTo>
                <a:cubicBezTo>
                  <a:pt x="141" y="153"/>
                  <a:pt x="151" y="143"/>
                  <a:pt x="151" y="132"/>
                </a:cubicBezTo>
                <a:lnTo>
                  <a:pt x="151" y="51"/>
                </a:lnTo>
                <a:close/>
                <a:moveTo>
                  <a:pt x="126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6" y="88"/>
                  <a:pt x="59" y="85"/>
                  <a:pt x="59" y="78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58"/>
                  <a:pt x="65" y="52"/>
                  <a:pt x="72" y="52"/>
                </a:cubicBezTo>
                <a:cubicBezTo>
                  <a:pt x="126" y="52"/>
                  <a:pt x="126" y="52"/>
                  <a:pt x="126" y="52"/>
                </a:cubicBezTo>
                <a:cubicBezTo>
                  <a:pt x="134" y="52"/>
                  <a:pt x="139" y="58"/>
                  <a:pt x="139" y="64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9" y="85"/>
                  <a:pt x="133" y="88"/>
                  <a:pt x="126" y="88"/>
                </a:cubicBezTo>
                <a:close/>
                <a:moveTo>
                  <a:pt x="112" y="44"/>
                </a:move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2" y="43"/>
                  <a:pt x="82" y="41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5"/>
                  <a:pt x="84" y="36"/>
                  <a:pt x="8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4" y="36"/>
                  <a:pt x="116" y="37"/>
                  <a:pt x="116" y="39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6" y="43"/>
                  <a:pt x="115" y="44"/>
                  <a:pt x="112" y="44"/>
                </a:cubicBezTo>
                <a:close/>
                <a:moveTo>
                  <a:pt x="72" y="122"/>
                </a:moveTo>
                <a:cubicBezTo>
                  <a:pt x="77" y="122"/>
                  <a:pt x="81" y="127"/>
                  <a:pt x="81" y="132"/>
                </a:cubicBezTo>
                <a:cubicBezTo>
                  <a:pt x="81" y="138"/>
                  <a:pt x="77" y="142"/>
                  <a:pt x="72" y="142"/>
                </a:cubicBezTo>
                <a:cubicBezTo>
                  <a:pt x="66" y="142"/>
                  <a:pt x="62" y="138"/>
                  <a:pt x="62" y="132"/>
                </a:cubicBezTo>
                <a:cubicBezTo>
                  <a:pt x="62" y="127"/>
                  <a:pt x="66" y="122"/>
                  <a:pt x="72" y="122"/>
                </a:cubicBezTo>
                <a:close/>
                <a:moveTo>
                  <a:pt x="127" y="122"/>
                </a:moveTo>
                <a:cubicBezTo>
                  <a:pt x="132" y="122"/>
                  <a:pt x="136" y="127"/>
                  <a:pt x="136" y="132"/>
                </a:cubicBezTo>
                <a:cubicBezTo>
                  <a:pt x="136" y="138"/>
                  <a:pt x="132" y="142"/>
                  <a:pt x="127" y="142"/>
                </a:cubicBezTo>
                <a:cubicBezTo>
                  <a:pt x="121" y="142"/>
                  <a:pt x="117" y="138"/>
                  <a:pt x="117" y="132"/>
                </a:cubicBezTo>
                <a:cubicBezTo>
                  <a:pt x="117" y="127"/>
                  <a:pt x="121" y="122"/>
                  <a:pt x="127" y="1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70"/>
          <p:cNvSpPr>
            <a:spLocks noEditPoints="1" noChangeArrowheads="1"/>
          </p:cNvSpPr>
          <p:nvPr/>
        </p:nvSpPr>
        <p:spPr bwMode="auto">
          <a:xfrm>
            <a:off x="5355469" y="3376562"/>
            <a:ext cx="383767" cy="383767"/>
          </a:xfrm>
          <a:custGeom>
            <a:avLst/>
            <a:gdLst>
              <a:gd name="T0" fmla="*/ 0 w 200"/>
              <a:gd name="T1" fmla="*/ 194 h 200"/>
              <a:gd name="T2" fmla="*/ 386 w 200"/>
              <a:gd name="T3" fmla="*/ 194 h 200"/>
              <a:gd name="T4" fmla="*/ 61 w 200"/>
              <a:gd name="T5" fmla="*/ 310 h 200"/>
              <a:gd name="T6" fmla="*/ 110 w 200"/>
              <a:gd name="T7" fmla="*/ 308 h 200"/>
              <a:gd name="T8" fmla="*/ 173 w 200"/>
              <a:gd name="T9" fmla="*/ 305 h 200"/>
              <a:gd name="T10" fmla="*/ 239 w 200"/>
              <a:gd name="T11" fmla="*/ 308 h 200"/>
              <a:gd name="T12" fmla="*/ 301 w 200"/>
              <a:gd name="T13" fmla="*/ 308 h 200"/>
              <a:gd name="T14" fmla="*/ 324 w 200"/>
              <a:gd name="T15" fmla="*/ 285 h 200"/>
              <a:gd name="T16" fmla="*/ 268 w 200"/>
              <a:gd name="T17" fmla="*/ 284 h 200"/>
              <a:gd name="T18" fmla="*/ 207 w 200"/>
              <a:gd name="T19" fmla="*/ 283 h 200"/>
              <a:gd name="T20" fmla="*/ 144 w 200"/>
              <a:gd name="T21" fmla="*/ 283 h 200"/>
              <a:gd name="T22" fmla="*/ 81 w 200"/>
              <a:gd name="T23" fmla="*/ 283 h 200"/>
              <a:gd name="T24" fmla="*/ 61 w 200"/>
              <a:gd name="T25" fmla="*/ 310 h 200"/>
              <a:gd name="T26" fmla="*/ 303 w 200"/>
              <a:gd name="T27" fmla="*/ 245 h 200"/>
              <a:gd name="T28" fmla="*/ 261 w 200"/>
              <a:gd name="T29" fmla="*/ 189 h 200"/>
              <a:gd name="T30" fmla="*/ 273 w 200"/>
              <a:gd name="T31" fmla="*/ 133 h 200"/>
              <a:gd name="T32" fmla="*/ 260 w 200"/>
              <a:gd name="T33" fmla="*/ 95 h 200"/>
              <a:gd name="T34" fmla="*/ 242 w 200"/>
              <a:gd name="T35" fmla="*/ 93 h 200"/>
              <a:gd name="T36" fmla="*/ 239 w 200"/>
              <a:gd name="T37" fmla="*/ 71 h 200"/>
              <a:gd name="T38" fmla="*/ 208 w 200"/>
              <a:gd name="T39" fmla="*/ 70 h 200"/>
              <a:gd name="T40" fmla="*/ 207 w 200"/>
              <a:gd name="T41" fmla="*/ 40 h 200"/>
              <a:gd name="T42" fmla="*/ 178 w 200"/>
              <a:gd name="T43" fmla="*/ 39 h 200"/>
              <a:gd name="T44" fmla="*/ 176 w 200"/>
              <a:gd name="T45" fmla="*/ 68 h 200"/>
              <a:gd name="T46" fmla="*/ 147 w 200"/>
              <a:gd name="T47" fmla="*/ 70 h 200"/>
              <a:gd name="T48" fmla="*/ 144 w 200"/>
              <a:gd name="T49" fmla="*/ 91 h 200"/>
              <a:gd name="T50" fmla="*/ 125 w 200"/>
              <a:gd name="T51" fmla="*/ 93 h 200"/>
              <a:gd name="T52" fmla="*/ 125 w 200"/>
              <a:gd name="T53" fmla="*/ 128 h 200"/>
              <a:gd name="T54" fmla="*/ 106 w 200"/>
              <a:gd name="T55" fmla="*/ 149 h 200"/>
              <a:gd name="T56" fmla="*/ 125 w 200"/>
              <a:gd name="T57" fmla="*/ 247 h 200"/>
              <a:gd name="T58" fmla="*/ 81 w 200"/>
              <a:gd name="T59" fmla="*/ 245 h 200"/>
              <a:gd name="T60" fmla="*/ 61 w 200"/>
              <a:gd name="T61" fmla="*/ 274 h 200"/>
              <a:gd name="T62" fmla="*/ 110 w 200"/>
              <a:gd name="T63" fmla="*/ 268 h 200"/>
              <a:gd name="T64" fmla="*/ 173 w 200"/>
              <a:gd name="T65" fmla="*/ 268 h 200"/>
              <a:gd name="T66" fmla="*/ 239 w 200"/>
              <a:gd name="T67" fmla="*/ 270 h 200"/>
              <a:gd name="T68" fmla="*/ 303 w 200"/>
              <a:gd name="T69" fmla="*/ 268 h 200"/>
              <a:gd name="T70" fmla="*/ 324 w 200"/>
              <a:gd name="T71" fmla="*/ 249 h 200"/>
              <a:gd name="T72" fmla="*/ 194 w 200"/>
              <a:gd name="T73" fmla="*/ 101 h 200"/>
              <a:gd name="T74" fmla="*/ 141 w 200"/>
              <a:gd name="T75" fmla="*/ 121 h 200"/>
              <a:gd name="T76" fmla="*/ 139 w 200"/>
              <a:gd name="T77" fmla="*/ 110 h 200"/>
              <a:gd name="T78" fmla="*/ 159 w 200"/>
              <a:gd name="T79" fmla="*/ 108 h 200"/>
              <a:gd name="T80" fmla="*/ 163 w 200"/>
              <a:gd name="T81" fmla="*/ 87 h 200"/>
              <a:gd name="T82" fmla="*/ 222 w 200"/>
              <a:gd name="T83" fmla="*/ 85 h 200"/>
              <a:gd name="T84" fmla="*/ 223 w 200"/>
              <a:gd name="T85" fmla="*/ 106 h 200"/>
              <a:gd name="T86" fmla="*/ 243 w 200"/>
              <a:gd name="T87" fmla="*/ 108 h 200"/>
              <a:gd name="T88" fmla="*/ 245 w 200"/>
              <a:gd name="T89" fmla="*/ 120 h 200"/>
              <a:gd name="T90" fmla="*/ 243 w 200"/>
              <a:gd name="T91" fmla="*/ 121 h 2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0"/>
              <a:gd name="T139" fmla="*/ 0 h 200"/>
              <a:gd name="T140" fmla="*/ 200 w 200"/>
              <a:gd name="T141" fmla="*/ 200 h 2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0" h="200">
                <a:moveTo>
                  <a:pt x="100" y="200"/>
                </a:moveTo>
                <a:cubicBezTo>
                  <a:pt x="44" y="200"/>
                  <a:pt x="0" y="155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lose/>
                <a:moveTo>
                  <a:pt x="31" y="161"/>
                </a:moveTo>
                <a:cubicBezTo>
                  <a:pt x="35" y="161"/>
                  <a:pt x="40" y="160"/>
                  <a:pt x="42" y="159"/>
                </a:cubicBezTo>
                <a:cubicBezTo>
                  <a:pt x="45" y="157"/>
                  <a:pt x="51" y="155"/>
                  <a:pt x="57" y="159"/>
                </a:cubicBezTo>
                <a:cubicBezTo>
                  <a:pt x="64" y="162"/>
                  <a:pt x="69" y="162"/>
                  <a:pt x="75" y="159"/>
                </a:cubicBezTo>
                <a:cubicBezTo>
                  <a:pt x="80" y="156"/>
                  <a:pt x="84" y="156"/>
                  <a:pt x="90" y="158"/>
                </a:cubicBezTo>
                <a:cubicBezTo>
                  <a:pt x="97" y="162"/>
                  <a:pt x="103" y="161"/>
                  <a:pt x="109" y="159"/>
                </a:cubicBezTo>
                <a:cubicBezTo>
                  <a:pt x="115" y="156"/>
                  <a:pt x="118" y="156"/>
                  <a:pt x="124" y="159"/>
                </a:cubicBezTo>
                <a:cubicBezTo>
                  <a:pt x="130" y="162"/>
                  <a:pt x="135" y="162"/>
                  <a:pt x="142" y="159"/>
                </a:cubicBezTo>
                <a:cubicBezTo>
                  <a:pt x="148" y="155"/>
                  <a:pt x="153" y="157"/>
                  <a:pt x="156" y="159"/>
                </a:cubicBezTo>
                <a:cubicBezTo>
                  <a:pt x="159" y="160"/>
                  <a:pt x="164" y="161"/>
                  <a:pt x="168" y="161"/>
                </a:cubicBezTo>
                <a:cubicBezTo>
                  <a:pt x="168" y="148"/>
                  <a:pt x="168" y="148"/>
                  <a:pt x="168" y="148"/>
                </a:cubicBezTo>
                <a:cubicBezTo>
                  <a:pt x="162" y="148"/>
                  <a:pt x="157" y="146"/>
                  <a:pt x="157" y="146"/>
                </a:cubicBezTo>
                <a:cubicBezTo>
                  <a:pt x="151" y="142"/>
                  <a:pt x="146" y="143"/>
                  <a:pt x="139" y="147"/>
                </a:cubicBezTo>
                <a:cubicBezTo>
                  <a:pt x="135" y="149"/>
                  <a:pt x="128" y="148"/>
                  <a:pt x="123" y="146"/>
                </a:cubicBezTo>
                <a:cubicBezTo>
                  <a:pt x="117" y="143"/>
                  <a:pt x="114" y="143"/>
                  <a:pt x="107" y="146"/>
                </a:cubicBezTo>
                <a:cubicBezTo>
                  <a:pt x="102" y="149"/>
                  <a:pt x="97" y="149"/>
                  <a:pt x="92" y="146"/>
                </a:cubicBezTo>
                <a:cubicBezTo>
                  <a:pt x="85" y="143"/>
                  <a:pt x="82" y="143"/>
                  <a:pt x="75" y="146"/>
                </a:cubicBezTo>
                <a:cubicBezTo>
                  <a:pt x="71" y="148"/>
                  <a:pt x="64" y="149"/>
                  <a:pt x="60" y="147"/>
                </a:cubicBezTo>
                <a:cubicBezTo>
                  <a:pt x="53" y="143"/>
                  <a:pt x="48" y="142"/>
                  <a:pt x="42" y="146"/>
                </a:cubicBezTo>
                <a:cubicBezTo>
                  <a:pt x="42" y="146"/>
                  <a:pt x="37" y="148"/>
                  <a:pt x="31" y="148"/>
                </a:cubicBezTo>
                <a:lnTo>
                  <a:pt x="31" y="161"/>
                </a:lnTo>
                <a:close/>
                <a:moveTo>
                  <a:pt x="168" y="129"/>
                </a:moveTo>
                <a:cubicBezTo>
                  <a:pt x="163" y="129"/>
                  <a:pt x="157" y="127"/>
                  <a:pt x="157" y="127"/>
                </a:cubicBezTo>
                <a:cubicBezTo>
                  <a:pt x="146" y="121"/>
                  <a:pt x="142" y="128"/>
                  <a:pt x="136" y="12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44" y="77"/>
                  <a:pt x="144" y="77"/>
                  <a:pt x="144" y="77"/>
                </a:cubicBezTo>
                <a:cubicBezTo>
                  <a:pt x="146" y="73"/>
                  <a:pt x="144" y="70"/>
                  <a:pt x="141" y="69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5" y="48"/>
                  <a:pt x="135" y="48"/>
                  <a:pt x="134" y="48"/>
                </a:cubicBezTo>
                <a:cubicBezTo>
                  <a:pt x="125" y="48"/>
                  <a:pt x="125" y="48"/>
                  <a:pt x="125" y="48"/>
                </a:cubicBezTo>
                <a:cubicBezTo>
                  <a:pt x="124" y="48"/>
                  <a:pt x="124" y="47"/>
                  <a:pt x="124" y="4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6"/>
                  <a:pt x="123" y="36"/>
                  <a:pt x="123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7" y="36"/>
                  <a:pt x="107" y="35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1" y="20"/>
                  <a:pt x="91" y="21"/>
                </a:cubicBezTo>
                <a:cubicBezTo>
                  <a:pt x="91" y="35"/>
                  <a:pt x="91" y="35"/>
                  <a:pt x="91" y="35"/>
                </a:cubicBezTo>
                <a:cubicBezTo>
                  <a:pt x="91" y="36"/>
                  <a:pt x="91" y="36"/>
                  <a:pt x="91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6"/>
                  <a:pt x="75" y="36"/>
                  <a:pt x="75" y="3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47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9"/>
                </a:cubicBezTo>
                <a:cubicBezTo>
                  <a:pt x="64" y="67"/>
                  <a:pt x="64" y="67"/>
                  <a:pt x="64" y="67"/>
                </a:cubicBezTo>
                <a:cubicBezTo>
                  <a:pt x="58" y="69"/>
                  <a:pt x="58" y="69"/>
                  <a:pt x="58" y="69"/>
                </a:cubicBezTo>
                <a:cubicBezTo>
                  <a:pt x="55" y="70"/>
                  <a:pt x="53" y="73"/>
                  <a:pt x="55" y="7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57" y="128"/>
                  <a:pt x="53" y="121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36" y="129"/>
                  <a:pt x="31" y="129"/>
                </a:cubicBezTo>
                <a:cubicBezTo>
                  <a:pt x="31" y="142"/>
                  <a:pt x="31" y="142"/>
                  <a:pt x="31" y="142"/>
                </a:cubicBezTo>
                <a:cubicBezTo>
                  <a:pt x="35" y="141"/>
                  <a:pt x="40" y="141"/>
                  <a:pt x="42" y="139"/>
                </a:cubicBezTo>
                <a:cubicBezTo>
                  <a:pt x="45" y="137"/>
                  <a:pt x="51" y="136"/>
                  <a:pt x="57" y="139"/>
                </a:cubicBezTo>
                <a:cubicBezTo>
                  <a:pt x="64" y="142"/>
                  <a:pt x="69" y="142"/>
                  <a:pt x="75" y="140"/>
                </a:cubicBezTo>
                <a:cubicBezTo>
                  <a:pt x="80" y="137"/>
                  <a:pt x="85" y="137"/>
                  <a:pt x="90" y="139"/>
                </a:cubicBezTo>
                <a:cubicBezTo>
                  <a:pt x="97" y="142"/>
                  <a:pt x="102" y="143"/>
                  <a:pt x="109" y="139"/>
                </a:cubicBezTo>
                <a:cubicBezTo>
                  <a:pt x="114" y="137"/>
                  <a:pt x="119" y="137"/>
                  <a:pt x="124" y="140"/>
                </a:cubicBezTo>
                <a:cubicBezTo>
                  <a:pt x="130" y="142"/>
                  <a:pt x="135" y="142"/>
                  <a:pt x="142" y="139"/>
                </a:cubicBezTo>
                <a:cubicBezTo>
                  <a:pt x="148" y="136"/>
                  <a:pt x="154" y="138"/>
                  <a:pt x="157" y="139"/>
                </a:cubicBezTo>
                <a:cubicBezTo>
                  <a:pt x="159" y="141"/>
                  <a:pt x="164" y="141"/>
                  <a:pt x="168" y="142"/>
                </a:cubicBezTo>
                <a:lnTo>
                  <a:pt x="168" y="129"/>
                </a:lnTo>
                <a:close/>
                <a:moveTo>
                  <a:pt x="126" y="63"/>
                </a:move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99" y="52"/>
                  <a:pt x="99" y="52"/>
                </a:cubicBezTo>
                <a:cubicBezTo>
                  <a:pt x="73" y="63"/>
                  <a:pt x="73" y="63"/>
                  <a:pt x="73" y="63"/>
                </a:cubicBezTo>
                <a:cubicBezTo>
                  <a:pt x="72" y="63"/>
                  <a:pt x="72" y="63"/>
                  <a:pt x="72" y="62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6"/>
                  <a:pt x="72" y="56"/>
                  <a:pt x="73" y="5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6"/>
                  <a:pt x="84" y="55"/>
                  <a:pt x="84" y="5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4"/>
                  <a:pt x="84" y="44"/>
                  <a:pt x="85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5" y="44"/>
                  <a:pt x="116" y="44"/>
                  <a:pt x="116" y="4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55"/>
                  <a:pt x="116" y="56"/>
                  <a:pt x="117" y="56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27" y="56"/>
                  <a:pt x="127" y="56"/>
                  <a:pt x="127" y="57"/>
                </a:cubicBezTo>
                <a:cubicBezTo>
                  <a:pt x="127" y="62"/>
                  <a:pt x="127" y="62"/>
                  <a:pt x="127" y="62"/>
                </a:cubicBezTo>
                <a:cubicBezTo>
                  <a:pt x="127" y="62"/>
                  <a:pt x="127" y="62"/>
                  <a:pt x="127" y="62"/>
                </a:cubicBezTo>
                <a:cubicBezTo>
                  <a:pt x="127" y="63"/>
                  <a:pt x="127" y="63"/>
                  <a:pt x="126" y="6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72275" y="13082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24">
        <p14:prism isInverted="1"/>
      </p:transition>
    </mc:Choice>
    <mc:Fallback xmlns="">
      <p:transition spd="slow" advTm="222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1740045" y="2200848"/>
            <a:ext cx="861647" cy="959257"/>
          </a:xfrm>
          <a:custGeom>
            <a:avLst/>
            <a:gdLst>
              <a:gd name="T0" fmla="*/ 6 w 93"/>
              <a:gd name="T1" fmla="*/ 82 h 104"/>
              <a:gd name="T2" fmla="*/ 0 w 93"/>
              <a:gd name="T3" fmla="*/ 73 h 104"/>
              <a:gd name="T4" fmla="*/ 0 w 93"/>
              <a:gd name="T5" fmla="*/ 32 h 104"/>
              <a:gd name="T6" fmla="*/ 6 w 93"/>
              <a:gd name="T7" fmla="*/ 22 h 104"/>
              <a:gd name="T8" fmla="*/ 41 w 93"/>
              <a:gd name="T9" fmla="*/ 2 h 104"/>
              <a:gd name="T10" fmla="*/ 52 w 93"/>
              <a:gd name="T11" fmla="*/ 2 h 104"/>
              <a:gd name="T12" fmla="*/ 88 w 93"/>
              <a:gd name="T13" fmla="*/ 22 h 104"/>
              <a:gd name="T14" fmla="*/ 93 w 93"/>
              <a:gd name="T15" fmla="*/ 32 h 104"/>
              <a:gd name="T16" fmla="*/ 93 w 93"/>
              <a:gd name="T17" fmla="*/ 73 h 104"/>
              <a:gd name="T18" fmla="*/ 88 w 93"/>
              <a:gd name="T19" fmla="*/ 82 h 104"/>
              <a:gd name="T20" fmla="*/ 52 w 93"/>
              <a:gd name="T21" fmla="*/ 103 h 104"/>
              <a:gd name="T22" fmla="*/ 41 w 93"/>
              <a:gd name="T23" fmla="*/ 103 h 104"/>
              <a:gd name="T24" fmla="*/ 6 w 93"/>
              <a:gd name="T25" fmla="*/ 8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4">
                <a:moveTo>
                  <a:pt x="6" y="82"/>
                </a:moveTo>
                <a:cubicBezTo>
                  <a:pt x="3" y="80"/>
                  <a:pt x="0" y="76"/>
                  <a:pt x="0" y="7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3" y="24"/>
                  <a:pt x="6" y="22"/>
                </a:cubicBezTo>
                <a:cubicBezTo>
                  <a:pt x="41" y="2"/>
                  <a:pt x="41" y="2"/>
                  <a:pt x="41" y="2"/>
                </a:cubicBezTo>
                <a:cubicBezTo>
                  <a:pt x="44" y="0"/>
                  <a:pt x="49" y="0"/>
                  <a:pt x="52" y="2"/>
                </a:cubicBezTo>
                <a:cubicBezTo>
                  <a:pt x="88" y="22"/>
                  <a:pt x="88" y="22"/>
                  <a:pt x="88" y="22"/>
                </a:cubicBezTo>
                <a:cubicBezTo>
                  <a:pt x="91" y="24"/>
                  <a:pt x="93" y="28"/>
                  <a:pt x="93" y="32"/>
                </a:cubicBezTo>
                <a:cubicBezTo>
                  <a:pt x="93" y="73"/>
                  <a:pt x="93" y="73"/>
                  <a:pt x="93" y="73"/>
                </a:cubicBezTo>
                <a:cubicBezTo>
                  <a:pt x="93" y="76"/>
                  <a:pt x="91" y="80"/>
                  <a:pt x="88" y="8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9" y="104"/>
                  <a:pt x="44" y="104"/>
                  <a:pt x="41" y="103"/>
                </a:cubicBezTo>
                <a:lnTo>
                  <a:pt x="6" y="82"/>
                </a:lnTo>
                <a:close/>
              </a:path>
            </a:pathLst>
          </a:cu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noFill/>
            <a:prstDash val="dash"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09094" y="35941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919163" y="4173109"/>
            <a:ext cx="250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27" name="Freeform 5"/>
          <p:cNvSpPr/>
          <p:nvPr/>
        </p:nvSpPr>
        <p:spPr bwMode="auto">
          <a:xfrm>
            <a:off x="4318145" y="2200848"/>
            <a:ext cx="861647" cy="959257"/>
          </a:xfrm>
          <a:custGeom>
            <a:avLst/>
            <a:gdLst>
              <a:gd name="T0" fmla="*/ 6 w 93"/>
              <a:gd name="T1" fmla="*/ 82 h 104"/>
              <a:gd name="T2" fmla="*/ 0 w 93"/>
              <a:gd name="T3" fmla="*/ 73 h 104"/>
              <a:gd name="T4" fmla="*/ 0 w 93"/>
              <a:gd name="T5" fmla="*/ 32 h 104"/>
              <a:gd name="T6" fmla="*/ 6 w 93"/>
              <a:gd name="T7" fmla="*/ 22 h 104"/>
              <a:gd name="T8" fmla="*/ 41 w 93"/>
              <a:gd name="T9" fmla="*/ 2 h 104"/>
              <a:gd name="T10" fmla="*/ 52 w 93"/>
              <a:gd name="T11" fmla="*/ 2 h 104"/>
              <a:gd name="T12" fmla="*/ 88 w 93"/>
              <a:gd name="T13" fmla="*/ 22 h 104"/>
              <a:gd name="T14" fmla="*/ 93 w 93"/>
              <a:gd name="T15" fmla="*/ 32 h 104"/>
              <a:gd name="T16" fmla="*/ 93 w 93"/>
              <a:gd name="T17" fmla="*/ 73 h 104"/>
              <a:gd name="T18" fmla="*/ 88 w 93"/>
              <a:gd name="T19" fmla="*/ 82 h 104"/>
              <a:gd name="T20" fmla="*/ 52 w 93"/>
              <a:gd name="T21" fmla="*/ 103 h 104"/>
              <a:gd name="T22" fmla="*/ 41 w 93"/>
              <a:gd name="T23" fmla="*/ 103 h 104"/>
              <a:gd name="T24" fmla="*/ 6 w 93"/>
              <a:gd name="T25" fmla="*/ 8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4">
                <a:moveTo>
                  <a:pt x="6" y="82"/>
                </a:moveTo>
                <a:cubicBezTo>
                  <a:pt x="3" y="80"/>
                  <a:pt x="0" y="76"/>
                  <a:pt x="0" y="7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3" y="24"/>
                  <a:pt x="6" y="22"/>
                </a:cubicBezTo>
                <a:cubicBezTo>
                  <a:pt x="41" y="2"/>
                  <a:pt x="41" y="2"/>
                  <a:pt x="41" y="2"/>
                </a:cubicBezTo>
                <a:cubicBezTo>
                  <a:pt x="44" y="0"/>
                  <a:pt x="49" y="0"/>
                  <a:pt x="52" y="2"/>
                </a:cubicBezTo>
                <a:cubicBezTo>
                  <a:pt x="88" y="22"/>
                  <a:pt x="88" y="22"/>
                  <a:pt x="88" y="22"/>
                </a:cubicBezTo>
                <a:cubicBezTo>
                  <a:pt x="91" y="24"/>
                  <a:pt x="93" y="28"/>
                  <a:pt x="93" y="32"/>
                </a:cubicBezTo>
                <a:cubicBezTo>
                  <a:pt x="93" y="73"/>
                  <a:pt x="93" y="73"/>
                  <a:pt x="93" y="73"/>
                </a:cubicBezTo>
                <a:cubicBezTo>
                  <a:pt x="93" y="76"/>
                  <a:pt x="91" y="80"/>
                  <a:pt x="88" y="8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9" y="104"/>
                  <a:pt x="44" y="104"/>
                  <a:pt x="41" y="103"/>
                </a:cubicBezTo>
                <a:lnTo>
                  <a:pt x="6" y="82"/>
                </a:lnTo>
                <a:close/>
              </a:path>
            </a:pathLst>
          </a:cu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noFill/>
            <a:prstDash val="dash"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87194" y="35941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497263" y="4173109"/>
            <a:ext cx="250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31" name="Freeform 5"/>
          <p:cNvSpPr/>
          <p:nvPr/>
        </p:nvSpPr>
        <p:spPr bwMode="auto">
          <a:xfrm>
            <a:off x="6896245" y="2200848"/>
            <a:ext cx="861647" cy="959257"/>
          </a:xfrm>
          <a:custGeom>
            <a:avLst/>
            <a:gdLst>
              <a:gd name="T0" fmla="*/ 6 w 93"/>
              <a:gd name="T1" fmla="*/ 82 h 104"/>
              <a:gd name="T2" fmla="*/ 0 w 93"/>
              <a:gd name="T3" fmla="*/ 73 h 104"/>
              <a:gd name="T4" fmla="*/ 0 w 93"/>
              <a:gd name="T5" fmla="*/ 32 h 104"/>
              <a:gd name="T6" fmla="*/ 6 w 93"/>
              <a:gd name="T7" fmla="*/ 22 h 104"/>
              <a:gd name="T8" fmla="*/ 41 w 93"/>
              <a:gd name="T9" fmla="*/ 2 h 104"/>
              <a:gd name="T10" fmla="*/ 52 w 93"/>
              <a:gd name="T11" fmla="*/ 2 h 104"/>
              <a:gd name="T12" fmla="*/ 88 w 93"/>
              <a:gd name="T13" fmla="*/ 22 h 104"/>
              <a:gd name="T14" fmla="*/ 93 w 93"/>
              <a:gd name="T15" fmla="*/ 32 h 104"/>
              <a:gd name="T16" fmla="*/ 93 w 93"/>
              <a:gd name="T17" fmla="*/ 73 h 104"/>
              <a:gd name="T18" fmla="*/ 88 w 93"/>
              <a:gd name="T19" fmla="*/ 82 h 104"/>
              <a:gd name="T20" fmla="*/ 52 w 93"/>
              <a:gd name="T21" fmla="*/ 103 h 104"/>
              <a:gd name="T22" fmla="*/ 41 w 93"/>
              <a:gd name="T23" fmla="*/ 103 h 104"/>
              <a:gd name="T24" fmla="*/ 6 w 93"/>
              <a:gd name="T25" fmla="*/ 8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4">
                <a:moveTo>
                  <a:pt x="6" y="82"/>
                </a:moveTo>
                <a:cubicBezTo>
                  <a:pt x="3" y="80"/>
                  <a:pt x="0" y="76"/>
                  <a:pt x="0" y="7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3" y="24"/>
                  <a:pt x="6" y="22"/>
                </a:cubicBezTo>
                <a:cubicBezTo>
                  <a:pt x="41" y="2"/>
                  <a:pt x="41" y="2"/>
                  <a:pt x="41" y="2"/>
                </a:cubicBezTo>
                <a:cubicBezTo>
                  <a:pt x="44" y="0"/>
                  <a:pt x="49" y="0"/>
                  <a:pt x="52" y="2"/>
                </a:cubicBezTo>
                <a:cubicBezTo>
                  <a:pt x="88" y="22"/>
                  <a:pt x="88" y="22"/>
                  <a:pt x="88" y="22"/>
                </a:cubicBezTo>
                <a:cubicBezTo>
                  <a:pt x="91" y="24"/>
                  <a:pt x="93" y="28"/>
                  <a:pt x="93" y="32"/>
                </a:cubicBezTo>
                <a:cubicBezTo>
                  <a:pt x="93" y="73"/>
                  <a:pt x="93" y="73"/>
                  <a:pt x="93" y="73"/>
                </a:cubicBezTo>
                <a:cubicBezTo>
                  <a:pt x="93" y="76"/>
                  <a:pt x="91" y="80"/>
                  <a:pt x="88" y="8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9" y="104"/>
                  <a:pt x="44" y="104"/>
                  <a:pt x="41" y="103"/>
                </a:cubicBezTo>
                <a:lnTo>
                  <a:pt x="6" y="82"/>
                </a:lnTo>
                <a:close/>
              </a:path>
            </a:pathLst>
          </a:cu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noFill/>
            <a:prstDash val="dash"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65294" y="35941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6075363" y="4173109"/>
            <a:ext cx="250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35" name="Freeform 5"/>
          <p:cNvSpPr/>
          <p:nvPr/>
        </p:nvSpPr>
        <p:spPr bwMode="auto">
          <a:xfrm>
            <a:off x="9474345" y="2200848"/>
            <a:ext cx="861647" cy="959257"/>
          </a:xfrm>
          <a:custGeom>
            <a:avLst/>
            <a:gdLst>
              <a:gd name="T0" fmla="*/ 6 w 93"/>
              <a:gd name="T1" fmla="*/ 82 h 104"/>
              <a:gd name="T2" fmla="*/ 0 w 93"/>
              <a:gd name="T3" fmla="*/ 73 h 104"/>
              <a:gd name="T4" fmla="*/ 0 w 93"/>
              <a:gd name="T5" fmla="*/ 32 h 104"/>
              <a:gd name="T6" fmla="*/ 6 w 93"/>
              <a:gd name="T7" fmla="*/ 22 h 104"/>
              <a:gd name="T8" fmla="*/ 41 w 93"/>
              <a:gd name="T9" fmla="*/ 2 h 104"/>
              <a:gd name="T10" fmla="*/ 52 w 93"/>
              <a:gd name="T11" fmla="*/ 2 h 104"/>
              <a:gd name="T12" fmla="*/ 88 w 93"/>
              <a:gd name="T13" fmla="*/ 22 h 104"/>
              <a:gd name="T14" fmla="*/ 93 w 93"/>
              <a:gd name="T15" fmla="*/ 32 h 104"/>
              <a:gd name="T16" fmla="*/ 93 w 93"/>
              <a:gd name="T17" fmla="*/ 73 h 104"/>
              <a:gd name="T18" fmla="*/ 88 w 93"/>
              <a:gd name="T19" fmla="*/ 82 h 104"/>
              <a:gd name="T20" fmla="*/ 52 w 93"/>
              <a:gd name="T21" fmla="*/ 103 h 104"/>
              <a:gd name="T22" fmla="*/ 41 w 93"/>
              <a:gd name="T23" fmla="*/ 103 h 104"/>
              <a:gd name="T24" fmla="*/ 6 w 93"/>
              <a:gd name="T25" fmla="*/ 8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4">
                <a:moveTo>
                  <a:pt x="6" y="82"/>
                </a:moveTo>
                <a:cubicBezTo>
                  <a:pt x="3" y="80"/>
                  <a:pt x="0" y="76"/>
                  <a:pt x="0" y="7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3" y="24"/>
                  <a:pt x="6" y="22"/>
                </a:cubicBezTo>
                <a:cubicBezTo>
                  <a:pt x="41" y="2"/>
                  <a:pt x="41" y="2"/>
                  <a:pt x="41" y="2"/>
                </a:cubicBezTo>
                <a:cubicBezTo>
                  <a:pt x="44" y="0"/>
                  <a:pt x="49" y="0"/>
                  <a:pt x="52" y="2"/>
                </a:cubicBezTo>
                <a:cubicBezTo>
                  <a:pt x="88" y="22"/>
                  <a:pt x="88" y="22"/>
                  <a:pt x="88" y="22"/>
                </a:cubicBezTo>
                <a:cubicBezTo>
                  <a:pt x="91" y="24"/>
                  <a:pt x="93" y="28"/>
                  <a:pt x="93" y="32"/>
                </a:cubicBezTo>
                <a:cubicBezTo>
                  <a:pt x="93" y="73"/>
                  <a:pt x="93" y="73"/>
                  <a:pt x="93" y="73"/>
                </a:cubicBezTo>
                <a:cubicBezTo>
                  <a:pt x="93" y="76"/>
                  <a:pt x="91" y="80"/>
                  <a:pt x="88" y="8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9" y="104"/>
                  <a:pt x="44" y="104"/>
                  <a:pt x="41" y="103"/>
                </a:cubicBezTo>
                <a:lnTo>
                  <a:pt x="6" y="82"/>
                </a:lnTo>
                <a:close/>
              </a:path>
            </a:pathLst>
          </a:cu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noFill/>
            <a:prstDash val="dash"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43394" y="35941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8653463" y="4173109"/>
            <a:ext cx="250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38" name="Freeform 75"/>
          <p:cNvSpPr>
            <a:spLocks noEditPoints="1" noChangeArrowheads="1"/>
          </p:cNvSpPr>
          <p:nvPr/>
        </p:nvSpPr>
        <p:spPr bwMode="auto">
          <a:xfrm>
            <a:off x="1907606" y="2417214"/>
            <a:ext cx="526523" cy="526523"/>
          </a:xfrm>
          <a:custGeom>
            <a:avLst/>
            <a:gdLst>
              <a:gd name="T0" fmla="*/ 194 w 200"/>
              <a:gd name="T1" fmla="*/ 386 h 200"/>
              <a:gd name="T2" fmla="*/ 0 w 200"/>
              <a:gd name="T3" fmla="*/ 194 h 200"/>
              <a:gd name="T4" fmla="*/ 194 w 200"/>
              <a:gd name="T5" fmla="*/ 0 h 200"/>
              <a:gd name="T6" fmla="*/ 386 w 200"/>
              <a:gd name="T7" fmla="*/ 194 h 200"/>
              <a:gd name="T8" fmla="*/ 194 w 200"/>
              <a:gd name="T9" fmla="*/ 386 h 200"/>
              <a:gd name="T10" fmla="*/ 274 w 200"/>
              <a:gd name="T11" fmla="*/ 108 h 200"/>
              <a:gd name="T12" fmla="*/ 237 w 200"/>
              <a:gd name="T13" fmla="*/ 108 h 200"/>
              <a:gd name="T14" fmla="*/ 237 w 200"/>
              <a:gd name="T15" fmla="*/ 108 h 200"/>
              <a:gd name="T16" fmla="*/ 194 w 200"/>
              <a:gd name="T17" fmla="*/ 55 h 200"/>
              <a:gd name="T18" fmla="*/ 147 w 200"/>
              <a:gd name="T19" fmla="*/ 108 h 200"/>
              <a:gd name="T20" fmla="*/ 147 w 200"/>
              <a:gd name="T21" fmla="*/ 108 h 200"/>
              <a:gd name="T22" fmla="*/ 110 w 200"/>
              <a:gd name="T23" fmla="*/ 108 h 200"/>
              <a:gd name="T24" fmla="*/ 93 w 200"/>
              <a:gd name="T25" fmla="*/ 309 h 200"/>
              <a:gd name="T26" fmla="*/ 291 w 200"/>
              <a:gd name="T27" fmla="*/ 309 h 200"/>
              <a:gd name="T28" fmla="*/ 274 w 200"/>
              <a:gd name="T29" fmla="*/ 108 h 200"/>
              <a:gd name="T30" fmla="*/ 179 w 200"/>
              <a:gd name="T31" fmla="*/ 210 h 200"/>
              <a:gd name="T32" fmla="*/ 194 w 200"/>
              <a:gd name="T33" fmla="*/ 182 h 200"/>
              <a:gd name="T34" fmla="*/ 207 w 200"/>
              <a:gd name="T35" fmla="*/ 210 h 200"/>
              <a:gd name="T36" fmla="*/ 239 w 200"/>
              <a:gd name="T37" fmla="*/ 214 h 200"/>
              <a:gd name="T38" fmla="*/ 215 w 200"/>
              <a:gd name="T39" fmla="*/ 237 h 200"/>
              <a:gd name="T40" fmla="*/ 222 w 200"/>
              <a:gd name="T41" fmla="*/ 270 h 200"/>
              <a:gd name="T42" fmla="*/ 194 w 200"/>
              <a:gd name="T43" fmla="*/ 254 h 200"/>
              <a:gd name="T44" fmla="*/ 164 w 200"/>
              <a:gd name="T45" fmla="*/ 270 h 200"/>
              <a:gd name="T46" fmla="*/ 171 w 200"/>
              <a:gd name="T47" fmla="*/ 237 h 200"/>
              <a:gd name="T48" fmla="*/ 147 w 200"/>
              <a:gd name="T49" fmla="*/ 214 h 200"/>
              <a:gd name="T50" fmla="*/ 179 w 200"/>
              <a:gd name="T51" fmla="*/ 210 h 200"/>
              <a:gd name="T52" fmla="*/ 229 w 200"/>
              <a:gd name="T53" fmla="*/ 147 h 200"/>
              <a:gd name="T54" fmla="*/ 227 w 200"/>
              <a:gd name="T55" fmla="*/ 144 h 200"/>
              <a:gd name="T56" fmla="*/ 234 w 200"/>
              <a:gd name="T57" fmla="*/ 128 h 200"/>
              <a:gd name="T58" fmla="*/ 239 w 200"/>
              <a:gd name="T59" fmla="*/ 137 h 200"/>
              <a:gd name="T60" fmla="*/ 229 w 200"/>
              <a:gd name="T61" fmla="*/ 147 h 200"/>
              <a:gd name="T62" fmla="*/ 220 w 200"/>
              <a:gd name="T63" fmla="*/ 137 h 200"/>
              <a:gd name="T64" fmla="*/ 229 w 200"/>
              <a:gd name="T65" fmla="*/ 127 h 200"/>
              <a:gd name="T66" fmla="*/ 232 w 200"/>
              <a:gd name="T67" fmla="*/ 128 h 200"/>
              <a:gd name="T68" fmla="*/ 223 w 200"/>
              <a:gd name="T69" fmla="*/ 144 h 200"/>
              <a:gd name="T70" fmla="*/ 220 w 200"/>
              <a:gd name="T71" fmla="*/ 137 h 200"/>
              <a:gd name="T72" fmla="*/ 194 w 200"/>
              <a:gd name="T73" fmla="*/ 63 h 200"/>
              <a:gd name="T74" fmla="*/ 228 w 200"/>
              <a:gd name="T75" fmla="*/ 108 h 200"/>
              <a:gd name="T76" fmla="*/ 158 w 200"/>
              <a:gd name="T77" fmla="*/ 108 h 200"/>
              <a:gd name="T78" fmla="*/ 194 w 200"/>
              <a:gd name="T79" fmla="*/ 63 h 200"/>
              <a:gd name="T80" fmla="*/ 164 w 200"/>
              <a:gd name="T81" fmla="*/ 137 h 200"/>
              <a:gd name="T82" fmla="*/ 163 w 200"/>
              <a:gd name="T83" fmla="*/ 144 h 200"/>
              <a:gd name="T84" fmla="*/ 156 w 200"/>
              <a:gd name="T85" fmla="*/ 127 h 200"/>
              <a:gd name="T86" fmla="*/ 157 w 200"/>
              <a:gd name="T87" fmla="*/ 127 h 200"/>
              <a:gd name="T88" fmla="*/ 164 w 200"/>
              <a:gd name="T89" fmla="*/ 137 h 200"/>
              <a:gd name="T90" fmla="*/ 157 w 200"/>
              <a:gd name="T91" fmla="*/ 147 h 200"/>
              <a:gd name="T92" fmla="*/ 147 w 200"/>
              <a:gd name="T93" fmla="*/ 137 h 200"/>
              <a:gd name="T94" fmla="*/ 151 w 200"/>
              <a:gd name="T95" fmla="*/ 128 h 200"/>
              <a:gd name="T96" fmla="*/ 158 w 200"/>
              <a:gd name="T97" fmla="*/ 147 h 200"/>
              <a:gd name="T98" fmla="*/ 157 w 200"/>
              <a:gd name="T99" fmla="*/ 147 h 2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"/>
              <a:gd name="T151" fmla="*/ 0 h 200"/>
              <a:gd name="T152" fmla="*/ 200 w 200"/>
              <a:gd name="T153" fmla="*/ 200 h 2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" h="200">
                <a:moveTo>
                  <a:pt x="100" y="200"/>
                </a:moveTo>
                <a:cubicBezTo>
                  <a:pt x="44" y="200"/>
                  <a:pt x="0" y="156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lose/>
                <a:moveTo>
                  <a:pt x="142" y="56"/>
                </a:moveTo>
                <a:cubicBezTo>
                  <a:pt x="123" y="56"/>
                  <a:pt x="123" y="56"/>
                  <a:pt x="123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41"/>
                  <a:pt x="113" y="28"/>
                  <a:pt x="100" y="28"/>
                </a:cubicBezTo>
                <a:cubicBezTo>
                  <a:pt x="87" y="28"/>
                  <a:pt x="76" y="41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151" y="160"/>
                  <a:pt x="151" y="160"/>
                  <a:pt x="151" y="160"/>
                </a:cubicBezTo>
                <a:lnTo>
                  <a:pt x="142" y="56"/>
                </a:lnTo>
                <a:close/>
                <a:moveTo>
                  <a:pt x="93" y="109"/>
                </a:moveTo>
                <a:cubicBezTo>
                  <a:pt x="100" y="94"/>
                  <a:pt x="100" y="94"/>
                  <a:pt x="100" y="94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76" y="111"/>
                  <a:pt x="76" y="111"/>
                  <a:pt x="76" y="111"/>
                </a:cubicBezTo>
                <a:lnTo>
                  <a:pt x="93" y="109"/>
                </a:lnTo>
                <a:close/>
                <a:moveTo>
                  <a:pt x="119" y="76"/>
                </a:moveTo>
                <a:cubicBezTo>
                  <a:pt x="118" y="76"/>
                  <a:pt x="118" y="76"/>
                  <a:pt x="117" y="75"/>
                </a:cubicBezTo>
                <a:cubicBezTo>
                  <a:pt x="119" y="73"/>
                  <a:pt x="120" y="70"/>
                  <a:pt x="121" y="67"/>
                </a:cubicBezTo>
                <a:cubicBezTo>
                  <a:pt x="123" y="68"/>
                  <a:pt x="124" y="69"/>
                  <a:pt x="124" y="71"/>
                </a:cubicBezTo>
                <a:cubicBezTo>
                  <a:pt x="124" y="74"/>
                  <a:pt x="122" y="76"/>
                  <a:pt x="119" y="76"/>
                </a:cubicBezTo>
                <a:close/>
                <a:moveTo>
                  <a:pt x="114" y="71"/>
                </a:moveTo>
                <a:cubicBezTo>
                  <a:pt x="114" y="68"/>
                  <a:pt x="116" y="66"/>
                  <a:pt x="119" y="66"/>
                </a:cubicBezTo>
                <a:cubicBezTo>
                  <a:pt x="119" y="66"/>
                  <a:pt x="120" y="66"/>
                  <a:pt x="120" y="67"/>
                </a:cubicBezTo>
                <a:cubicBezTo>
                  <a:pt x="119" y="70"/>
                  <a:pt x="118" y="72"/>
                  <a:pt x="116" y="75"/>
                </a:cubicBezTo>
                <a:cubicBezTo>
                  <a:pt x="115" y="74"/>
                  <a:pt x="114" y="73"/>
                  <a:pt x="114" y="71"/>
                </a:cubicBezTo>
                <a:close/>
                <a:moveTo>
                  <a:pt x="100" y="33"/>
                </a:moveTo>
                <a:cubicBezTo>
                  <a:pt x="110" y="33"/>
                  <a:pt x="118" y="44"/>
                  <a:pt x="118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44"/>
                  <a:pt x="90" y="33"/>
                  <a:pt x="100" y="33"/>
                </a:cubicBezTo>
                <a:close/>
                <a:moveTo>
                  <a:pt x="85" y="71"/>
                </a:moveTo>
                <a:cubicBezTo>
                  <a:pt x="85" y="72"/>
                  <a:pt x="85" y="74"/>
                  <a:pt x="84" y="75"/>
                </a:cubicBezTo>
                <a:cubicBezTo>
                  <a:pt x="82" y="72"/>
                  <a:pt x="81" y="69"/>
                  <a:pt x="80" y="66"/>
                </a:cubicBezTo>
                <a:cubicBezTo>
                  <a:pt x="80" y="66"/>
                  <a:pt x="80" y="66"/>
                  <a:pt x="81" y="66"/>
                </a:cubicBezTo>
                <a:cubicBezTo>
                  <a:pt x="83" y="66"/>
                  <a:pt x="85" y="68"/>
                  <a:pt x="85" y="71"/>
                </a:cubicBezTo>
                <a:close/>
                <a:moveTo>
                  <a:pt x="81" y="76"/>
                </a:moveTo>
                <a:cubicBezTo>
                  <a:pt x="78" y="76"/>
                  <a:pt x="76" y="74"/>
                  <a:pt x="76" y="71"/>
                </a:cubicBezTo>
                <a:cubicBezTo>
                  <a:pt x="76" y="70"/>
                  <a:pt x="77" y="68"/>
                  <a:pt x="78" y="67"/>
                </a:cubicBezTo>
                <a:cubicBezTo>
                  <a:pt x="79" y="70"/>
                  <a:pt x="80" y="73"/>
                  <a:pt x="82" y="76"/>
                </a:cubicBezTo>
                <a:cubicBezTo>
                  <a:pt x="82" y="76"/>
                  <a:pt x="81" y="76"/>
                  <a:pt x="81" y="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76"/>
          <p:cNvSpPr>
            <a:spLocks noEditPoints="1" noChangeArrowheads="1"/>
          </p:cNvSpPr>
          <p:nvPr/>
        </p:nvSpPr>
        <p:spPr bwMode="auto">
          <a:xfrm>
            <a:off x="4485706" y="2417214"/>
            <a:ext cx="526523" cy="528637"/>
          </a:xfrm>
          <a:custGeom>
            <a:avLst/>
            <a:gdLst>
              <a:gd name="T0" fmla="*/ 194 w 200"/>
              <a:gd name="T1" fmla="*/ 391 h 200"/>
              <a:gd name="T2" fmla="*/ 0 w 200"/>
              <a:gd name="T3" fmla="*/ 195 h 200"/>
              <a:gd name="T4" fmla="*/ 194 w 200"/>
              <a:gd name="T5" fmla="*/ 0 h 200"/>
              <a:gd name="T6" fmla="*/ 386 w 200"/>
              <a:gd name="T7" fmla="*/ 195 h 200"/>
              <a:gd name="T8" fmla="*/ 194 w 200"/>
              <a:gd name="T9" fmla="*/ 391 h 200"/>
              <a:gd name="T10" fmla="*/ 278 w 200"/>
              <a:gd name="T11" fmla="*/ 163 h 200"/>
              <a:gd name="T12" fmla="*/ 278 w 200"/>
              <a:gd name="T13" fmla="*/ 110 h 200"/>
              <a:gd name="T14" fmla="*/ 253 w 200"/>
              <a:gd name="T15" fmla="*/ 110 h 200"/>
              <a:gd name="T16" fmla="*/ 253 w 200"/>
              <a:gd name="T17" fmla="*/ 138 h 200"/>
              <a:gd name="T18" fmla="*/ 194 w 200"/>
              <a:gd name="T19" fmla="*/ 75 h 200"/>
              <a:gd name="T20" fmla="*/ 77 w 200"/>
              <a:gd name="T21" fmla="*/ 195 h 200"/>
              <a:gd name="T22" fmla="*/ 108 w 200"/>
              <a:gd name="T23" fmla="*/ 195 h 200"/>
              <a:gd name="T24" fmla="*/ 108 w 200"/>
              <a:gd name="T25" fmla="*/ 288 h 200"/>
              <a:gd name="T26" fmla="*/ 126 w 200"/>
              <a:gd name="T27" fmla="*/ 305 h 200"/>
              <a:gd name="T28" fmla="*/ 171 w 200"/>
              <a:gd name="T29" fmla="*/ 305 h 200"/>
              <a:gd name="T30" fmla="*/ 171 w 200"/>
              <a:gd name="T31" fmla="*/ 250 h 200"/>
              <a:gd name="T32" fmla="*/ 179 w 200"/>
              <a:gd name="T33" fmla="*/ 235 h 200"/>
              <a:gd name="T34" fmla="*/ 204 w 200"/>
              <a:gd name="T35" fmla="*/ 235 h 200"/>
              <a:gd name="T36" fmla="*/ 215 w 200"/>
              <a:gd name="T37" fmla="*/ 250 h 200"/>
              <a:gd name="T38" fmla="*/ 215 w 200"/>
              <a:gd name="T39" fmla="*/ 305 h 200"/>
              <a:gd name="T40" fmla="*/ 259 w 200"/>
              <a:gd name="T41" fmla="*/ 305 h 200"/>
              <a:gd name="T42" fmla="*/ 276 w 200"/>
              <a:gd name="T43" fmla="*/ 288 h 200"/>
              <a:gd name="T44" fmla="*/ 276 w 200"/>
              <a:gd name="T45" fmla="*/ 195 h 200"/>
              <a:gd name="T46" fmla="*/ 309 w 200"/>
              <a:gd name="T47" fmla="*/ 195 h 200"/>
              <a:gd name="T48" fmla="*/ 276 w 200"/>
              <a:gd name="T49" fmla="*/ 163 h 200"/>
              <a:gd name="T50" fmla="*/ 278 w 200"/>
              <a:gd name="T51" fmla="*/ 163 h 2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"/>
              <a:gd name="T79" fmla="*/ 0 h 200"/>
              <a:gd name="T80" fmla="*/ 200 w 200"/>
              <a:gd name="T81" fmla="*/ 200 h 2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" h="200">
                <a:moveTo>
                  <a:pt x="100" y="200"/>
                </a:moveTo>
                <a:cubicBezTo>
                  <a:pt x="44" y="200"/>
                  <a:pt x="0" y="155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lose/>
                <a:moveTo>
                  <a:pt x="144" y="83"/>
                </a:moveTo>
                <a:cubicBezTo>
                  <a:pt x="144" y="56"/>
                  <a:pt x="144" y="56"/>
                  <a:pt x="144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6" y="152"/>
                  <a:pt x="60" y="156"/>
                  <a:pt x="65" y="156"/>
                </a:cubicBezTo>
                <a:cubicBezTo>
                  <a:pt x="65" y="156"/>
                  <a:pt x="76" y="156"/>
                  <a:pt x="88" y="156"/>
                </a:cubicBezTo>
                <a:cubicBezTo>
                  <a:pt x="88" y="143"/>
                  <a:pt x="88" y="135"/>
                  <a:pt x="88" y="128"/>
                </a:cubicBezTo>
                <a:cubicBezTo>
                  <a:pt x="88" y="125"/>
                  <a:pt x="90" y="121"/>
                  <a:pt x="93" y="120"/>
                </a:cubicBezTo>
                <a:cubicBezTo>
                  <a:pt x="99" y="120"/>
                  <a:pt x="100" y="120"/>
                  <a:pt x="106" y="120"/>
                </a:cubicBezTo>
                <a:cubicBezTo>
                  <a:pt x="109" y="121"/>
                  <a:pt x="112" y="125"/>
                  <a:pt x="112" y="128"/>
                </a:cubicBezTo>
                <a:cubicBezTo>
                  <a:pt x="112" y="129"/>
                  <a:pt x="112" y="146"/>
                  <a:pt x="112" y="156"/>
                </a:cubicBezTo>
                <a:cubicBezTo>
                  <a:pt x="124" y="156"/>
                  <a:pt x="134" y="156"/>
                  <a:pt x="134" y="156"/>
                </a:cubicBezTo>
                <a:cubicBezTo>
                  <a:pt x="139" y="156"/>
                  <a:pt x="143" y="152"/>
                  <a:pt x="143" y="147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83"/>
                  <a:pt x="143" y="83"/>
                  <a:pt x="143" y="83"/>
                </a:cubicBezTo>
                <a:lnTo>
                  <a:pt x="144" y="8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77"/>
          <p:cNvSpPr>
            <a:spLocks noEditPoints="1" noChangeArrowheads="1"/>
          </p:cNvSpPr>
          <p:nvPr/>
        </p:nvSpPr>
        <p:spPr bwMode="auto">
          <a:xfrm>
            <a:off x="7063806" y="2417214"/>
            <a:ext cx="526523" cy="528637"/>
          </a:xfrm>
          <a:custGeom>
            <a:avLst/>
            <a:gdLst>
              <a:gd name="T0" fmla="*/ 194 w 200"/>
              <a:gd name="T1" fmla="*/ 0 h 200"/>
              <a:gd name="T2" fmla="*/ 266 w 200"/>
              <a:gd name="T3" fmla="*/ 318 h 200"/>
              <a:gd name="T4" fmla="*/ 242 w 200"/>
              <a:gd name="T5" fmla="*/ 291 h 200"/>
              <a:gd name="T6" fmla="*/ 188 w 200"/>
              <a:gd name="T7" fmla="*/ 291 h 200"/>
              <a:gd name="T8" fmla="*/ 164 w 200"/>
              <a:gd name="T9" fmla="*/ 318 h 200"/>
              <a:gd name="T10" fmla="*/ 301 w 200"/>
              <a:gd name="T11" fmla="*/ 150 h 200"/>
              <a:gd name="T12" fmla="*/ 108 w 200"/>
              <a:gd name="T13" fmla="*/ 130 h 200"/>
              <a:gd name="T14" fmla="*/ 101 w 200"/>
              <a:gd name="T15" fmla="*/ 110 h 200"/>
              <a:gd name="T16" fmla="*/ 55 w 200"/>
              <a:gd name="T17" fmla="*/ 116 h 200"/>
              <a:gd name="T18" fmla="*/ 95 w 200"/>
              <a:gd name="T19" fmla="*/ 123 h 200"/>
              <a:gd name="T20" fmla="*/ 133 w 200"/>
              <a:gd name="T21" fmla="*/ 256 h 200"/>
              <a:gd name="T22" fmla="*/ 299 w 200"/>
              <a:gd name="T23" fmla="*/ 249 h 200"/>
              <a:gd name="T24" fmla="*/ 133 w 200"/>
              <a:gd name="T25" fmla="*/ 243 h 200"/>
              <a:gd name="T26" fmla="*/ 291 w 200"/>
              <a:gd name="T27" fmla="*/ 229 h 200"/>
              <a:gd name="T28" fmla="*/ 301 w 200"/>
              <a:gd name="T29" fmla="*/ 216 h 200"/>
              <a:gd name="T30" fmla="*/ 265 w 200"/>
              <a:gd name="T31" fmla="*/ 208 h 200"/>
              <a:gd name="T32" fmla="*/ 291 w 200"/>
              <a:gd name="T33" fmla="*/ 219 h 200"/>
              <a:gd name="T34" fmla="*/ 291 w 200"/>
              <a:gd name="T35" fmla="*/ 200 h 200"/>
              <a:gd name="T36" fmla="*/ 265 w 200"/>
              <a:gd name="T37" fmla="*/ 176 h 200"/>
              <a:gd name="T38" fmla="*/ 265 w 200"/>
              <a:gd name="T39" fmla="*/ 185 h 200"/>
              <a:gd name="T40" fmla="*/ 291 w 200"/>
              <a:gd name="T41" fmla="*/ 161 h 200"/>
              <a:gd name="T42" fmla="*/ 265 w 200"/>
              <a:gd name="T43" fmla="*/ 161 h 200"/>
              <a:gd name="T44" fmla="*/ 258 w 200"/>
              <a:gd name="T45" fmla="*/ 219 h 200"/>
              <a:gd name="T46" fmla="*/ 227 w 200"/>
              <a:gd name="T47" fmla="*/ 193 h 200"/>
              <a:gd name="T48" fmla="*/ 227 w 200"/>
              <a:gd name="T49" fmla="*/ 200 h 200"/>
              <a:gd name="T50" fmla="*/ 258 w 200"/>
              <a:gd name="T51" fmla="*/ 176 h 200"/>
              <a:gd name="T52" fmla="*/ 223 w 200"/>
              <a:gd name="T53" fmla="*/ 176 h 200"/>
              <a:gd name="T54" fmla="*/ 258 w 200"/>
              <a:gd name="T55" fmla="*/ 169 h 200"/>
              <a:gd name="T56" fmla="*/ 223 w 200"/>
              <a:gd name="T57" fmla="*/ 143 h 200"/>
              <a:gd name="T58" fmla="*/ 223 w 200"/>
              <a:gd name="T59" fmla="*/ 154 h 200"/>
              <a:gd name="T60" fmla="*/ 219 w 200"/>
              <a:gd name="T61" fmla="*/ 208 h 200"/>
              <a:gd name="T62" fmla="*/ 188 w 200"/>
              <a:gd name="T63" fmla="*/ 208 h 200"/>
              <a:gd name="T64" fmla="*/ 219 w 200"/>
              <a:gd name="T65" fmla="*/ 200 h 200"/>
              <a:gd name="T66" fmla="*/ 186 w 200"/>
              <a:gd name="T67" fmla="*/ 176 h 200"/>
              <a:gd name="T68" fmla="*/ 186 w 200"/>
              <a:gd name="T69" fmla="*/ 185 h 200"/>
              <a:gd name="T70" fmla="*/ 215 w 200"/>
              <a:gd name="T71" fmla="*/ 161 h 200"/>
              <a:gd name="T72" fmla="*/ 186 w 200"/>
              <a:gd name="T73" fmla="*/ 161 h 200"/>
              <a:gd name="T74" fmla="*/ 215 w 200"/>
              <a:gd name="T75" fmla="*/ 154 h 200"/>
              <a:gd name="T76" fmla="*/ 157 w 200"/>
              <a:gd name="T77" fmla="*/ 208 h 200"/>
              <a:gd name="T78" fmla="*/ 158 w 200"/>
              <a:gd name="T79" fmla="*/ 224 h 200"/>
              <a:gd name="T80" fmla="*/ 179 w 200"/>
              <a:gd name="T81" fmla="*/ 193 h 200"/>
              <a:gd name="T82" fmla="*/ 156 w 200"/>
              <a:gd name="T83" fmla="*/ 193 h 200"/>
              <a:gd name="T84" fmla="*/ 178 w 200"/>
              <a:gd name="T85" fmla="*/ 185 h 200"/>
              <a:gd name="T86" fmla="*/ 149 w 200"/>
              <a:gd name="T87" fmla="*/ 161 h 200"/>
              <a:gd name="T88" fmla="*/ 151 w 200"/>
              <a:gd name="T89" fmla="*/ 169 h 200"/>
              <a:gd name="T90" fmla="*/ 176 w 200"/>
              <a:gd name="T91" fmla="*/ 143 h 200"/>
              <a:gd name="T92" fmla="*/ 144 w 200"/>
              <a:gd name="T93" fmla="*/ 141 h 200"/>
              <a:gd name="T94" fmla="*/ 144 w 200"/>
              <a:gd name="T95" fmla="*/ 185 h 200"/>
              <a:gd name="T96" fmla="*/ 116 w 200"/>
              <a:gd name="T97" fmla="*/ 161 h 200"/>
              <a:gd name="T98" fmla="*/ 120 w 200"/>
              <a:gd name="T99" fmla="*/ 169 h 200"/>
              <a:gd name="T100" fmla="*/ 139 w 200"/>
              <a:gd name="T101" fmla="*/ 141 h 200"/>
              <a:gd name="T102" fmla="*/ 110 w 200"/>
              <a:gd name="T103" fmla="*/ 139 h 200"/>
              <a:gd name="T104" fmla="*/ 126 w 200"/>
              <a:gd name="T105" fmla="*/ 193 h 200"/>
              <a:gd name="T106" fmla="*/ 152 w 200"/>
              <a:gd name="T107" fmla="*/ 224 h 200"/>
              <a:gd name="T108" fmla="*/ 149 w 200"/>
              <a:gd name="T109" fmla="*/ 208 h 200"/>
              <a:gd name="T110" fmla="*/ 291 w 200"/>
              <a:gd name="T111" fmla="*/ 150 h 200"/>
              <a:gd name="T112" fmla="*/ 291 w 200"/>
              <a:gd name="T113" fmla="*/ 150 h 200"/>
              <a:gd name="T114" fmla="*/ 291 w 200"/>
              <a:gd name="T115" fmla="*/ 148 h 200"/>
              <a:gd name="T116" fmla="*/ 291 w 200"/>
              <a:gd name="T117" fmla="*/ 154 h 200"/>
              <a:gd name="T118" fmla="*/ 173 w 200"/>
              <a:gd name="T119" fmla="*/ 291 h 200"/>
              <a:gd name="T120" fmla="*/ 164 w 200"/>
              <a:gd name="T121" fmla="*/ 280 h 200"/>
              <a:gd name="T122" fmla="*/ 266 w 200"/>
              <a:gd name="T123" fmla="*/ 304 h 2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"/>
              <a:gd name="T187" fmla="*/ 0 h 200"/>
              <a:gd name="T188" fmla="*/ 200 w 200"/>
              <a:gd name="T189" fmla="*/ 200 h 2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" h="200">
                <a:moveTo>
                  <a:pt x="100" y="200"/>
                </a:moveTo>
                <a:cubicBezTo>
                  <a:pt x="44" y="200"/>
                  <a:pt x="0" y="155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lose/>
                <a:moveTo>
                  <a:pt x="138" y="162"/>
                </a:moveTo>
                <a:cubicBezTo>
                  <a:pt x="145" y="162"/>
                  <a:pt x="151" y="156"/>
                  <a:pt x="151" y="149"/>
                </a:cubicBezTo>
                <a:cubicBezTo>
                  <a:pt x="151" y="142"/>
                  <a:pt x="145" y="136"/>
                  <a:pt x="138" y="136"/>
                </a:cubicBezTo>
                <a:cubicBezTo>
                  <a:pt x="131" y="136"/>
                  <a:pt x="125" y="142"/>
                  <a:pt x="125" y="149"/>
                </a:cubicBezTo>
                <a:cubicBezTo>
                  <a:pt x="125" y="156"/>
                  <a:pt x="131" y="162"/>
                  <a:pt x="138" y="162"/>
                </a:cubicBezTo>
                <a:close/>
                <a:moveTo>
                  <a:pt x="85" y="162"/>
                </a:moveTo>
                <a:cubicBezTo>
                  <a:pt x="92" y="162"/>
                  <a:pt x="97" y="156"/>
                  <a:pt x="97" y="149"/>
                </a:cubicBezTo>
                <a:cubicBezTo>
                  <a:pt x="97" y="142"/>
                  <a:pt x="92" y="136"/>
                  <a:pt x="85" y="136"/>
                </a:cubicBezTo>
                <a:cubicBezTo>
                  <a:pt x="77" y="136"/>
                  <a:pt x="72" y="142"/>
                  <a:pt x="72" y="149"/>
                </a:cubicBezTo>
                <a:cubicBezTo>
                  <a:pt x="72" y="156"/>
                  <a:pt x="77" y="162"/>
                  <a:pt x="85" y="162"/>
                </a:cubicBezTo>
                <a:close/>
                <a:moveTo>
                  <a:pt x="156" y="110"/>
                </a:move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0"/>
                  <a:pt x="151" y="70"/>
                  <a:pt x="151" y="70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56" y="66"/>
                  <a:pt x="56" y="66"/>
                  <a:pt x="56" y="6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4"/>
                  <a:pt x="38" y="53"/>
                  <a:pt x="35" y="53"/>
                </a:cubicBezTo>
                <a:cubicBezTo>
                  <a:pt x="31" y="53"/>
                  <a:pt x="28" y="56"/>
                  <a:pt x="28" y="59"/>
                </a:cubicBezTo>
                <a:cubicBezTo>
                  <a:pt x="28" y="63"/>
                  <a:pt x="31" y="66"/>
                  <a:pt x="35" y="66"/>
                </a:cubicBezTo>
                <a:cubicBezTo>
                  <a:pt x="37" y="66"/>
                  <a:pt x="40" y="64"/>
                  <a:pt x="41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57" y="114"/>
                  <a:pt x="56" y="131"/>
                  <a:pt x="69" y="131"/>
                </a:cubicBezTo>
                <a:cubicBezTo>
                  <a:pt x="69" y="132"/>
                  <a:pt x="70" y="132"/>
                  <a:pt x="70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4" y="132"/>
                  <a:pt x="155" y="129"/>
                  <a:pt x="155" y="127"/>
                </a:cubicBezTo>
                <a:cubicBezTo>
                  <a:pt x="155" y="125"/>
                  <a:pt x="154" y="124"/>
                  <a:pt x="152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24"/>
                  <a:pt x="69" y="124"/>
                  <a:pt x="69" y="124"/>
                </a:cubicBezTo>
                <a:cubicBezTo>
                  <a:pt x="64" y="124"/>
                  <a:pt x="65" y="119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7" y="116"/>
                  <a:pt x="157" y="110"/>
                </a:cubicBezTo>
                <a:cubicBezTo>
                  <a:pt x="157" y="110"/>
                  <a:pt x="157" y="110"/>
                  <a:pt x="156" y="110"/>
                </a:cubicBezTo>
                <a:close/>
                <a:moveTo>
                  <a:pt x="151" y="112"/>
                </a:moveTo>
                <a:cubicBezTo>
                  <a:pt x="137" y="112"/>
                  <a:pt x="137" y="112"/>
                  <a:pt x="137" y="112"/>
                </a:cubicBezTo>
                <a:cubicBezTo>
                  <a:pt x="137" y="106"/>
                  <a:pt x="137" y="106"/>
                  <a:pt x="137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10"/>
                  <a:pt x="151" y="110"/>
                  <a:pt x="151" y="110"/>
                </a:cubicBezTo>
                <a:cubicBezTo>
                  <a:pt x="151" y="112"/>
                  <a:pt x="151" y="112"/>
                  <a:pt x="151" y="112"/>
                </a:cubicBezTo>
                <a:close/>
                <a:moveTo>
                  <a:pt x="137" y="98"/>
                </a:moveTo>
                <a:cubicBezTo>
                  <a:pt x="151" y="98"/>
                  <a:pt x="151" y="98"/>
                  <a:pt x="151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37" y="102"/>
                  <a:pt x="137" y="102"/>
                  <a:pt x="137" y="102"/>
                </a:cubicBezTo>
                <a:lnTo>
                  <a:pt x="137" y="98"/>
                </a:lnTo>
                <a:close/>
                <a:moveTo>
                  <a:pt x="137" y="90"/>
                </a:moveTo>
                <a:cubicBezTo>
                  <a:pt x="151" y="90"/>
                  <a:pt x="151" y="90"/>
                  <a:pt x="151" y="90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37" y="94"/>
                  <a:pt x="137" y="94"/>
                  <a:pt x="137" y="94"/>
                </a:cubicBezTo>
                <a:lnTo>
                  <a:pt x="137" y="90"/>
                </a:lnTo>
                <a:close/>
                <a:moveTo>
                  <a:pt x="137" y="82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37" y="86"/>
                  <a:pt x="137" y="86"/>
                  <a:pt x="137" y="86"/>
                </a:cubicBezTo>
                <a:lnTo>
                  <a:pt x="137" y="82"/>
                </a:lnTo>
                <a:close/>
                <a:moveTo>
                  <a:pt x="117" y="106"/>
                </a:moveTo>
                <a:cubicBezTo>
                  <a:pt x="133" y="106"/>
                  <a:pt x="133" y="106"/>
                  <a:pt x="133" y="106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17" y="113"/>
                  <a:pt x="117" y="113"/>
                  <a:pt x="117" y="113"/>
                </a:cubicBezTo>
                <a:lnTo>
                  <a:pt x="117" y="106"/>
                </a:lnTo>
                <a:close/>
                <a:moveTo>
                  <a:pt x="117" y="98"/>
                </a:moveTo>
                <a:cubicBezTo>
                  <a:pt x="133" y="98"/>
                  <a:pt x="133" y="98"/>
                  <a:pt x="133" y="98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8"/>
                </a:lnTo>
                <a:close/>
                <a:moveTo>
                  <a:pt x="116" y="90"/>
                </a:moveTo>
                <a:cubicBezTo>
                  <a:pt x="133" y="90"/>
                  <a:pt x="133" y="90"/>
                  <a:pt x="133" y="90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16" y="94"/>
                  <a:pt x="116" y="94"/>
                  <a:pt x="116" y="94"/>
                </a:cubicBezTo>
                <a:lnTo>
                  <a:pt x="116" y="90"/>
                </a:lnTo>
                <a:close/>
                <a:moveTo>
                  <a:pt x="116" y="82"/>
                </a:moveTo>
                <a:cubicBezTo>
                  <a:pt x="133" y="82"/>
                  <a:pt x="133" y="82"/>
                  <a:pt x="133" y="82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16" y="86"/>
                  <a:pt x="116" y="86"/>
                  <a:pt x="116" y="86"/>
                </a:cubicBezTo>
                <a:lnTo>
                  <a:pt x="116" y="82"/>
                </a:lnTo>
                <a:close/>
                <a:moveTo>
                  <a:pt x="116" y="73"/>
                </a:moveTo>
                <a:cubicBezTo>
                  <a:pt x="133" y="74"/>
                  <a:pt x="133" y="74"/>
                  <a:pt x="133" y="74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16" y="78"/>
                  <a:pt x="116" y="78"/>
                  <a:pt x="116" y="78"/>
                </a:cubicBezTo>
                <a:lnTo>
                  <a:pt x="116" y="73"/>
                </a:lnTo>
                <a:close/>
                <a:moveTo>
                  <a:pt x="97" y="106"/>
                </a:moveTo>
                <a:cubicBezTo>
                  <a:pt x="113" y="106"/>
                  <a:pt x="113" y="106"/>
                  <a:pt x="113" y="10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97" y="113"/>
                  <a:pt x="97" y="113"/>
                  <a:pt x="97" y="113"/>
                </a:cubicBezTo>
                <a:lnTo>
                  <a:pt x="97" y="106"/>
                </a:lnTo>
                <a:close/>
                <a:moveTo>
                  <a:pt x="97" y="98"/>
                </a:moveTo>
                <a:cubicBezTo>
                  <a:pt x="113" y="98"/>
                  <a:pt x="113" y="98"/>
                  <a:pt x="113" y="98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97" y="102"/>
                  <a:pt x="97" y="102"/>
                  <a:pt x="97" y="102"/>
                </a:cubicBezTo>
                <a:lnTo>
                  <a:pt x="97" y="98"/>
                </a:lnTo>
                <a:close/>
                <a:moveTo>
                  <a:pt x="96" y="90"/>
                </a:moveTo>
                <a:cubicBezTo>
                  <a:pt x="112" y="90"/>
                  <a:pt x="112" y="90"/>
                  <a:pt x="112" y="90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96" y="94"/>
                  <a:pt x="96" y="94"/>
                  <a:pt x="96" y="94"/>
                </a:cubicBezTo>
                <a:lnTo>
                  <a:pt x="96" y="90"/>
                </a:lnTo>
                <a:close/>
                <a:moveTo>
                  <a:pt x="96" y="82"/>
                </a:moveTo>
                <a:cubicBezTo>
                  <a:pt x="112" y="82"/>
                  <a:pt x="112" y="82"/>
                  <a:pt x="112" y="82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6" y="86"/>
                  <a:pt x="96" y="86"/>
                  <a:pt x="96" y="86"/>
                </a:cubicBezTo>
                <a:lnTo>
                  <a:pt x="96" y="82"/>
                </a:lnTo>
                <a:close/>
                <a:moveTo>
                  <a:pt x="95" y="73"/>
                </a:moveTo>
                <a:cubicBezTo>
                  <a:pt x="112" y="73"/>
                  <a:pt x="112" y="73"/>
                  <a:pt x="112" y="73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96" y="78"/>
                  <a:pt x="96" y="78"/>
                  <a:pt x="96" y="78"/>
                </a:cubicBezTo>
                <a:lnTo>
                  <a:pt x="95" y="73"/>
                </a:lnTo>
                <a:close/>
                <a:moveTo>
                  <a:pt x="81" y="106"/>
                </a:moveTo>
                <a:cubicBezTo>
                  <a:pt x="93" y="106"/>
                  <a:pt x="93" y="106"/>
                  <a:pt x="93" y="106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2" y="114"/>
                  <a:pt x="82" y="114"/>
                  <a:pt x="82" y="114"/>
                </a:cubicBezTo>
                <a:lnTo>
                  <a:pt x="81" y="106"/>
                </a:lnTo>
                <a:close/>
                <a:moveTo>
                  <a:pt x="80" y="98"/>
                </a:moveTo>
                <a:cubicBezTo>
                  <a:pt x="93" y="98"/>
                  <a:pt x="93" y="98"/>
                  <a:pt x="93" y="98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81" y="102"/>
                  <a:pt x="81" y="102"/>
                  <a:pt x="81" y="102"/>
                </a:cubicBezTo>
                <a:lnTo>
                  <a:pt x="80" y="98"/>
                </a:lnTo>
                <a:close/>
                <a:moveTo>
                  <a:pt x="79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2" y="94"/>
                  <a:pt x="92" y="94"/>
                  <a:pt x="92" y="94"/>
                </a:cubicBezTo>
                <a:cubicBezTo>
                  <a:pt x="79" y="94"/>
                  <a:pt x="79" y="94"/>
                  <a:pt x="79" y="94"/>
                </a:cubicBezTo>
                <a:lnTo>
                  <a:pt x="79" y="90"/>
                </a:lnTo>
                <a:close/>
                <a:moveTo>
                  <a:pt x="77" y="82"/>
                </a:moveTo>
                <a:cubicBezTo>
                  <a:pt x="92" y="82"/>
                  <a:pt x="92" y="82"/>
                  <a:pt x="92" y="82"/>
                </a:cubicBezTo>
                <a:cubicBezTo>
                  <a:pt x="92" y="86"/>
                  <a:pt x="92" y="86"/>
                  <a:pt x="92" y="86"/>
                </a:cubicBezTo>
                <a:cubicBezTo>
                  <a:pt x="78" y="86"/>
                  <a:pt x="78" y="86"/>
                  <a:pt x="78" y="86"/>
                </a:cubicBezTo>
                <a:lnTo>
                  <a:pt x="77" y="82"/>
                </a:lnTo>
                <a:close/>
                <a:moveTo>
                  <a:pt x="75" y="72"/>
                </a:moveTo>
                <a:cubicBezTo>
                  <a:pt x="91" y="73"/>
                  <a:pt x="91" y="73"/>
                  <a:pt x="91" y="73"/>
                </a:cubicBezTo>
                <a:cubicBezTo>
                  <a:pt x="92" y="78"/>
                  <a:pt x="92" y="78"/>
                  <a:pt x="92" y="78"/>
                </a:cubicBezTo>
                <a:cubicBezTo>
                  <a:pt x="77" y="78"/>
                  <a:pt x="77" y="78"/>
                  <a:pt x="77" y="78"/>
                </a:cubicBezTo>
                <a:lnTo>
                  <a:pt x="75" y="72"/>
                </a:lnTo>
                <a:close/>
                <a:moveTo>
                  <a:pt x="6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5" y="94"/>
                  <a:pt x="75" y="94"/>
                  <a:pt x="75" y="94"/>
                </a:cubicBezTo>
                <a:cubicBezTo>
                  <a:pt x="64" y="94"/>
                  <a:pt x="64" y="94"/>
                  <a:pt x="64" y="94"/>
                </a:cubicBezTo>
                <a:lnTo>
                  <a:pt x="63" y="90"/>
                </a:lnTo>
                <a:close/>
                <a:moveTo>
                  <a:pt x="60" y="82"/>
                </a:moveTo>
                <a:cubicBezTo>
                  <a:pt x="73" y="82"/>
                  <a:pt x="73" y="82"/>
                  <a:pt x="73" y="82"/>
                </a:cubicBezTo>
                <a:cubicBezTo>
                  <a:pt x="74" y="86"/>
                  <a:pt x="74" y="86"/>
                  <a:pt x="74" y="86"/>
                </a:cubicBezTo>
                <a:cubicBezTo>
                  <a:pt x="62" y="86"/>
                  <a:pt x="62" y="86"/>
                  <a:pt x="62" y="86"/>
                </a:cubicBezTo>
                <a:lnTo>
                  <a:pt x="60" y="82"/>
                </a:lnTo>
                <a:close/>
                <a:moveTo>
                  <a:pt x="57" y="71"/>
                </a:moveTo>
                <a:cubicBezTo>
                  <a:pt x="72" y="72"/>
                  <a:pt x="72" y="72"/>
                  <a:pt x="72" y="72"/>
                </a:cubicBezTo>
                <a:cubicBezTo>
                  <a:pt x="73" y="78"/>
                  <a:pt x="73" y="78"/>
                  <a:pt x="73" y="78"/>
                </a:cubicBezTo>
                <a:cubicBezTo>
                  <a:pt x="59" y="78"/>
                  <a:pt x="59" y="78"/>
                  <a:pt x="59" y="78"/>
                </a:cubicBezTo>
                <a:lnTo>
                  <a:pt x="57" y="71"/>
                </a:lnTo>
                <a:close/>
                <a:moveTo>
                  <a:pt x="77" y="102"/>
                </a:moveTo>
                <a:cubicBezTo>
                  <a:pt x="67" y="102"/>
                  <a:pt x="67" y="102"/>
                  <a:pt x="67" y="102"/>
                </a:cubicBezTo>
                <a:cubicBezTo>
                  <a:pt x="65" y="98"/>
                  <a:pt x="65" y="98"/>
                  <a:pt x="65" y="98"/>
                </a:cubicBezTo>
                <a:cubicBezTo>
                  <a:pt x="76" y="98"/>
                  <a:pt x="76" y="98"/>
                  <a:pt x="76" y="98"/>
                </a:cubicBezTo>
                <a:lnTo>
                  <a:pt x="77" y="102"/>
                </a:lnTo>
                <a:close/>
                <a:moveTo>
                  <a:pt x="79" y="114"/>
                </a:moveTo>
                <a:cubicBezTo>
                  <a:pt x="70" y="114"/>
                  <a:pt x="70" y="114"/>
                  <a:pt x="70" y="114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77" y="106"/>
                  <a:pt x="77" y="106"/>
                  <a:pt x="77" y="106"/>
                </a:cubicBezTo>
                <a:lnTo>
                  <a:pt x="79" y="114"/>
                </a:lnTo>
                <a:close/>
                <a:moveTo>
                  <a:pt x="151" y="77"/>
                </a:moveTo>
                <a:cubicBezTo>
                  <a:pt x="151" y="77"/>
                  <a:pt x="151" y="77"/>
                  <a:pt x="151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1" y="77"/>
                  <a:pt x="151" y="77"/>
                </a:cubicBezTo>
                <a:close/>
                <a:moveTo>
                  <a:pt x="137" y="78"/>
                </a:moveTo>
                <a:cubicBezTo>
                  <a:pt x="137" y="74"/>
                  <a:pt x="137" y="74"/>
                  <a:pt x="137" y="74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51" y="78"/>
                  <a:pt x="151" y="78"/>
                  <a:pt x="151" y="78"/>
                </a:cubicBezTo>
                <a:lnTo>
                  <a:pt x="137" y="78"/>
                </a:lnTo>
                <a:close/>
                <a:moveTo>
                  <a:pt x="85" y="143"/>
                </a:moveTo>
                <a:cubicBezTo>
                  <a:pt x="88" y="143"/>
                  <a:pt x="90" y="145"/>
                  <a:pt x="90" y="149"/>
                </a:cubicBezTo>
                <a:cubicBezTo>
                  <a:pt x="90" y="152"/>
                  <a:pt x="88" y="155"/>
                  <a:pt x="85" y="155"/>
                </a:cubicBezTo>
                <a:cubicBezTo>
                  <a:pt x="81" y="155"/>
                  <a:pt x="79" y="152"/>
                  <a:pt x="79" y="149"/>
                </a:cubicBezTo>
                <a:cubicBezTo>
                  <a:pt x="79" y="145"/>
                  <a:pt x="81" y="143"/>
                  <a:pt x="85" y="143"/>
                </a:cubicBezTo>
                <a:close/>
                <a:moveTo>
                  <a:pt x="138" y="143"/>
                </a:moveTo>
                <a:cubicBezTo>
                  <a:pt x="142" y="143"/>
                  <a:pt x="144" y="145"/>
                  <a:pt x="144" y="149"/>
                </a:cubicBezTo>
                <a:cubicBezTo>
                  <a:pt x="144" y="152"/>
                  <a:pt x="142" y="155"/>
                  <a:pt x="138" y="155"/>
                </a:cubicBezTo>
                <a:cubicBezTo>
                  <a:pt x="135" y="155"/>
                  <a:pt x="132" y="152"/>
                  <a:pt x="132" y="149"/>
                </a:cubicBezTo>
                <a:cubicBezTo>
                  <a:pt x="132" y="145"/>
                  <a:pt x="135" y="143"/>
                  <a:pt x="138" y="14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78"/>
          <p:cNvSpPr>
            <a:spLocks noEditPoints="1" noChangeArrowheads="1"/>
          </p:cNvSpPr>
          <p:nvPr/>
        </p:nvSpPr>
        <p:spPr bwMode="auto">
          <a:xfrm>
            <a:off x="9641906" y="2417214"/>
            <a:ext cx="526523" cy="528637"/>
          </a:xfrm>
          <a:custGeom>
            <a:avLst/>
            <a:gdLst>
              <a:gd name="T0" fmla="*/ 0 w 200"/>
              <a:gd name="T1" fmla="*/ 195 h 200"/>
              <a:gd name="T2" fmla="*/ 386 w 200"/>
              <a:gd name="T3" fmla="*/ 195 h 200"/>
              <a:gd name="T4" fmla="*/ 308 w 200"/>
              <a:gd name="T5" fmla="*/ 161 h 200"/>
              <a:gd name="T6" fmla="*/ 254 w 200"/>
              <a:gd name="T7" fmla="*/ 149 h 200"/>
              <a:gd name="T8" fmla="*/ 254 w 200"/>
              <a:gd name="T9" fmla="*/ 173 h 200"/>
              <a:gd name="T10" fmla="*/ 261 w 200"/>
              <a:gd name="T11" fmla="*/ 275 h 200"/>
              <a:gd name="T12" fmla="*/ 283 w 200"/>
              <a:gd name="T13" fmla="*/ 281 h 200"/>
              <a:gd name="T14" fmla="*/ 285 w 200"/>
              <a:gd name="T15" fmla="*/ 169 h 200"/>
              <a:gd name="T16" fmla="*/ 308 w 200"/>
              <a:gd name="T17" fmla="*/ 161 h 200"/>
              <a:gd name="T18" fmla="*/ 289 w 200"/>
              <a:gd name="T19" fmla="*/ 329 h 200"/>
              <a:gd name="T20" fmla="*/ 289 w 200"/>
              <a:gd name="T21" fmla="*/ 320 h 200"/>
              <a:gd name="T22" fmla="*/ 93 w 200"/>
              <a:gd name="T23" fmla="*/ 325 h 200"/>
              <a:gd name="T24" fmla="*/ 97 w 200"/>
              <a:gd name="T25" fmla="*/ 313 h 200"/>
              <a:gd name="T26" fmla="*/ 293 w 200"/>
              <a:gd name="T27" fmla="*/ 310 h 200"/>
              <a:gd name="T28" fmla="*/ 97 w 200"/>
              <a:gd name="T29" fmla="*/ 305 h 200"/>
              <a:gd name="T30" fmla="*/ 97 w 200"/>
              <a:gd name="T31" fmla="*/ 313 h 200"/>
              <a:gd name="T32" fmla="*/ 289 w 200"/>
              <a:gd name="T33" fmla="*/ 298 h 200"/>
              <a:gd name="T34" fmla="*/ 289 w 200"/>
              <a:gd name="T35" fmla="*/ 289 h 200"/>
              <a:gd name="T36" fmla="*/ 93 w 200"/>
              <a:gd name="T37" fmla="*/ 294 h 200"/>
              <a:gd name="T38" fmla="*/ 214 w 200"/>
              <a:gd name="T39" fmla="*/ 173 h 200"/>
              <a:gd name="T40" fmla="*/ 214 w 200"/>
              <a:gd name="T41" fmla="*/ 149 h 200"/>
              <a:gd name="T42" fmla="*/ 163 w 200"/>
              <a:gd name="T43" fmla="*/ 161 h 200"/>
              <a:gd name="T44" fmla="*/ 182 w 200"/>
              <a:gd name="T45" fmla="*/ 169 h 200"/>
              <a:gd name="T46" fmla="*/ 188 w 200"/>
              <a:gd name="T47" fmla="*/ 281 h 200"/>
              <a:gd name="T48" fmla="*/ 207 w 200"/>
              <a:gd name="T49" fmla="*/ 275 h 200"/>
              <a:gd name="T50" fmla="*/ 214 w 200"/>
              <a:gd name="T51" fmla="*/ 173 h 200"/>
              <a:gd name="T52" fmla="*/ 101 w 200"/>
              <a:gd name="T53" fmla="*/ 169 h 200"/>
              <a:gd name="T54" fmla="*/ 103 w 200"/>
              <a:gd name="T55" fmla="*/ 281 h 200"/>
              <a:gd name="T56" fmla="*/ 126 w 200"/>
              <a:gd name="T57" fmla="*/ 275 h 200"/>
              <a:gd name="T58" fmla="*/ 133 w 200"/>
              <a:gd name="T59" fmla="*/ 173 h 200"/>
              <a:gd name="T60" fmla="*/ 133 w 200"/>
              <a:gd name="T61" fmla="*/ 149 h 200"/>
              <a:gd name="T62" fmla="*/ 81 w 200"/>
              <a:gd name="T63" fmla="*/ 161 h 200"/>
              <a:gd name="T64" fmla="*/ 258 w 200"/>
              <a:gd name="T65" fmla="*/ 100 h 200"/>
              <a:gd name="T66" fmla="*/ 132 w 200"/>
              <a:gd name="T67" fmla="*/ 100 h 200"/>
              <a:gd name="T68" fmla="*/ 194 w 200"/>
              <a:gd name="T69" fmla="*/ 133 h 200"/>
              <a:gd name="T70" fmla="*/ 258 w 200"/>
              <a:gd name="T71" fmla="*/ 100 h 2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"/>
              <a:gd name="T109" fmla="*/ 0 h 200"/>
              <a:gd name="T110" fmla="*/ 200 w 200"/>
              <a:gd name="T111" fmla="*/ 200 h 2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" h="200">
                <a:moveTo>
                  <a:pt x="100" y="200"/>
                </a:moveTo>
                <a:cubicBezTo>
                  <a:pt x="45" y="200"/>
                  <a:pt x="0" y="155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0" y="45"/>
                  <a:pt x="200" y="100"/>
                </a:cubicBezTo>
                <a:cubicBezTo>
                  <a:pt x="200" y="155"/>
                  <a:pt x="156" y="200"/>
                  <a:pt x="100" y="200"/>
                </a:cubicBezTo>
                <a:close/>
                <a:moveTo>
                  <a:pt x="159" y="82"/>
                </a:moveTo>
                <a:cubicBezTo>
                  <a:pt x="159" y="79"/>
                  <a:pt x="156" y="76"/>
                  <a:pt x="153" y="76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9" y="76"/>
                  <a:pt x="127" y="79"/>
                  <a:pt x="127" y="82"/>
                </a:cubicBezTo>
                <a:cubicBezTo>
                  <a:pt x="127" y="86"/>
                  <a:pt x="129" y="88"/>
                  <a:pt x="132" y="88"/>
                </a:cubicBezTo>
                <a:cubicBezTo>
                  <a:pt x="134" y="88"/>
                  <a:pt x="135" y="88"/>
                  <a:pt x="136" y="86"/>
                </a:cubicBezTo>
                <a:cubicBezTo>
                  <a:pt x="136" y="141"/>
                  <a:pt x="136" y="141"/>
                  <a:pt x="136" y="141"/>
                </a:cubicBezTo>
                <a:cubicBezTo>
                  <a:pt x="136" y="143"/>
                  <a:pt x="137" y="144"/>
                  <a:pt x="139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7" y="144"/>
                  <a:pt x="148" y="143"/>
                  <a:pt x="148" y="141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9" y="88"/>
                  <a:pt x="151" y="88"/>
                  <a:pt x="153" y="88"/>
                </a:cubicBezTo>
                <a:cubicBezTo>
                  <a:pt x="156" y="88"/>
                  <a:pt x="159" y="86"/>
                  <a:pt x="159" y="82"/>
                </a:cubicBezTo>
                <a:close/>
                <a:moveTo>
                  <a:pt x="51" y="168"/>
                </a:moveTo>
                <a:cubicBezTo>
                  <a:pt x="149" y="168"/>
                  <a:pt x="149" y="168"/>
                  <a:pt x="149" y="168"/>
                </a:cubicBezTo>
                <a:cubicBezTo>
                  <a:pt x="151" y="168"/>
                  <a:pt x="152" y="168"/>
                  <a:pt x="152" y="166"/>
                </a:cubicBezTo>
                <a:cubicBezTo>
                  <a:pt x="152" y="165"/>
                  <a:pt x="151" y="164"/>
                  <a:pt x="149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0" y="164"/>
                  <a:pt x="48" y="165"/>
                  <a:pt x="48" y="166"/>
                </a:cubicBezTo>
                <a:cubicBezTo>
                  <a:pt x="48" y="168"/>
                  <a:pt x="50" y="168"/>
                  <a:pt x="51" y="168"/>
                </a:cubicBezTo>
                <a:close/>
                <a:moveTo>
                  <a:pt x="51" y="160"/>
                </a:moveTo>
                <a:cubicBezTo>
                  <a:pt x="149" y="160"/>
                  <a:pt x="149" y="160"/>
                  <a:pt x="149" y="160"/>
                </a:cubicBezTo>
                <a:cubicBezTo>
                  <a:pt x="151" y="160"/>
                  <a:pt x="152" y="160"/>
                  <a:pt x="152" y="158"/>
                </a:cubicBezTo>
                <a:cubicBezTo>
                  <a:pt x="152" y="157"/>
                  <a:pt x="151" y="156"/>
                  <a:pt x="149" y="156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0" y="156"/>
                  <a:pt x="48" y="157"/>
                  <a:pt x="48" y="158"/>
                </a:cubicBezTo>
                <a:cubicBezTo>
                  <a:pt x="48" y="160"/>
                  <a:pt x="50" y="160"/>
                  <a:pt x="51" y="160"/>
                </a:cubicBezTo>
                <a:close/>
                <a:moveTo>
                  <a:pt x="51" y="152"/>
                </a:moveTo>
                <a:cubicBezTo>
                  <a:pt x="149" y="152"/>
                  <a:pt x="149" y="152"/>
                  <a:pt x="149" y="152"/>
                </a:cubicBezTo>
                <a:cubicBezTo>
                  <a:pt x="151" y="152"/>
                  <a:pt x="152" y="152"/>
                  <a:pt x="152" y="150"/>
                </a:cubicBezTo>
                <a:cubicBezTo>
                  <a:pt x="152" y="149"/>
                  <a:pt x="151" y="148"/>
                  <a:pt x="149" y="148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0" y="148"/>
                  <a:pt x="48" y="149"/>
                  <a:pt x="48" y="150"/>
                </a:cubicBezTo>
                <a:cubicBezTo>
                  <a:pt x="48" y="152"/>
                  <a:pt x="50" y="152"/>
                  <a:pt x="51" y="152"/>
                </a:cubicBezTo>
                <a:close/>
                <a:moveTo>
                  <a:pt x="111" y="88"/>
                </a:moveTo>
                <a:cubicBezTo>
                  <a:pt x="114" y="88"/>
                  <a:pt x="116" y="86"/>
                  <a:pt x="116" y="82"/>
                </a:cubicBezTo>
                <a:cubicBezTo>
                  <a:pt x="116" y="79"/>
                  <a:pt x="114" y="76"/>
                  <a:pt x="111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87" y="76"/>
                  <a:pt x="84" y="79"/>
                  <a:pt x="84" y="82"/>
                </a:cubicBezTo>
                <a:cubicBezTo>
                  <a:pt x="84" y="86"/>
                  <a:pt x="87" y="88"/>
                  <a:pt x="90" y="88"/>
                </a:cubicBezTo>
                <a:cubicBezTo>
                  <a:pt x="91" y="88"/>
                  <a:pt x="93" y="88"/>
                  <a:pt x="94" y="86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43"/>
                  <a:pt x="95" y="144"/>
                  <a:pt x="97" y="14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6" y="144"/>
                  <a:pt x="107" y="143"/>
                  <a:pt x="107" y="141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8"/>
                  <a:pt x="109" y="88"/>
                  <a:pt x="111" y="88"/>
                </a:cubicBezTo>
                <a:close/>
                <a:moveTo>
                  <a:pt x="48" y="88"/>
                </a:moveTo>
                <a:cubicBezTo>
                  <a:pt x="49" y="88"/>
                  <a:pt x="51" y="88"/>
                  <a:pt x="52" y="86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2" y="143"/>
                  <a:pt x="53" y="144"/>
                  <a:pt x="54" y="144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3" y="144"/>
                  <a:pt x="65" y="143"/>
                  <a:pt x="65" y="141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8"/>
                  <a:pt x="67" y="88"/>
                  <a:pt x="69" y="88"/>
                </a:cubicBezTo>
                <a:cubicBezTo>
                  <a:pt x="72" y="88"/>
                  <a:pt x="74" y="86"/>
                  <a:pt x="74" y="82"/>
                </a:cubicBezTo>
                <a:cubicBezTo>
                  <a:pt x="74" y="79"/>
                  <a:pt x="72" y="76"/>
                  <a:pt x="69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5" y="76"/>
                  <a:pt x="42" y="79"/>
                  <a:pt x="42" y="82"/>
                </a:cubicBezTo>
                <a:cubicBezTo>
                  <a:pt x="42" y="86"/>
                  <a:pt x="45" y="88"/>
                  <a:pt x="48" y="88"/>
                </a:cubicBezTo>
                <a:close/>
                <a:moveTo>
                  <a:pt x="133" y="51"/>
                </a:moveTo>
                <a:cubicBezTo>
                  <a:pt x="100" y="34"/>
                  <a:pt x="100" y="34"/>
                  <a:pt x="100" y="34"/>
                </a:cubicBezTo>
                <a:cubicBezTo>
                  <a:pt x="68" y="51"/>
                  <a:pt x="68" y="51"/>
                  <a:pt x="68" y="51"/>
                </a:cubicBezTo>
                <a:cubicBezTo>
                  <a:pt x="36" y="68"/>
                  <a:pt x="36" y="68"/>
                  <a:pt x="36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65" y="68"/>
                  <a:pt x="165" y="68"/>
                  <a:pt x="165" y="68"/>
                </a:cubicBezTo>
                <a:lnTo>
                  <a:pt x="133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32">
        <p14:gallery dir="l"/>
      </p:transition>
    </mc:Choice>
    <mc:Fallback xmlns="">
      <p:transition spd="slow" advTm="303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4141883" y="4259841"/>
            <a:ext cx="834016" cy="834016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618123" y="4290321"/>
            <a:ext cx="834016" cy="834016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885083" y="2258321"/>
            <a:ext cx="834016" cy="834016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98683" y="2258321"/>
            <a:ext cx="834016" cy="834016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3" name="Freeform 197"/>
          <p:cNvSpPr>
            <a:spLocks noEditPoints="1" noChangeArrowheads="1"/>
          </p:cNvSpPr>
          <p:nvPr/>
        </p:nvSpPr>
        <p:spPr bwMode="auto">
          <a:xfrm>
            <a:off x="9818878" y="4372386"/>
            <a:ext cx="495902" cy="603283"/>
          </a:xfrm>
          <a:custGeom>
            <a:avLst/>
            <a:gdLst>
              <a:gd name="T0" fmla="*/ 309 w 204"/>
              <a:gd name="T1" fmla="*/ 245 h 248"/>
              <a:gd name="T2" fmla="*/ 303 w 204"/>
              <a:gd name="T3" fmla="*/ 253 h 248"/>
              <a:gd name="T4" fmla="*/ 70 w 204"/>
              <a:gd name="T5" fmla="*/ 417 h 248"/>
              <a:gd name="T6" fmla="*/ 32 w 204"/>
              <a:gd name="T7" fmla="*/ 373 h 248"/>
              <a:gd name="T8" fmla="*/ 278 w 204"/>
              <a:gd name="T9" fmla="*/ 204 h 248"/>
              <a:gd name="T10" fmla="*/ 301 w 204"/>
              <a:gd name="T11" fmla="*/ 217 h 248"/>
              <a:gd name="T12" fmla="*/ 356 w 204"/>
              <a:gd name="T13" fmla="*/ 95 h 248"/>
              <a:gd name="T14" fmla="*/ 392 w 204"/>
              <a:gd name="T15" fmla="*/ 108 h 248"/>
              <a:gd name="T16" fmla="*/ 309 w 204"/>
              <a:gd name="T17" fmla="*/ 245 h 248"/>
              <a:gd name="T18" fmla="*/ 61 w 204"/>
              <a:gd name="T19" fmla="*/ 365 h 248"/>
              <a:gd name="T20" fmla="*/ 116 w 204"/>
              <a:gd name="T21" fmla="*/ 258 h 248"/>
              <a:gd name="T22" fmla="*/ 91 w 204"/>
              <a:gd name="T23" fmla="*/ 240 h 248"/>
              <a:gd name="T24" fmla="*/ 61 w 204"/>
              <a:gd name="T25" fmla="*/ 365 h 248"/>
              <a:gd name="T26" fmla="*/ 110 w 204"/>
              <a:gd name="T27" fmla="*/ 222 h 248"/>
              <a:gd name="T28" fmla="*/ 128 w 204"/>
              <a:gd name="T29" fmla="*/ 235 h 248"/>
              <a:gd name="T30" fmla="*/ 194 w 204"/>
              <a:gd name="T31" fmla="*/ 198 h 248"/>
              <a:gd name="T32" fmla="*/ 110 w 204"/>
              <a:gd name="T33" fmla="*/ 222 h 248"/>
              <a:gd name="T34" fmla="*/ 283 w 204"/>
              <a:gd name="T35" fmla="*/ 289 h 248"/>
              <a:gd name="T36" fmla="*/ 108 w 204"/>
              <a:gd name="T37" fmla="*/ 410 h 248"/>
              <a:gd name="T38" fmla="*/ 234 w 204"/>
              <a:gd name="T39" fmla="*/ 402 h 248"/>
              <a:gd name="T40" fmla="*/ 283 w 204"/>
              <a:gd name="T41" fmla="*/ 289 h 248"/>
              <a:gd name="T42" fmla="*/ 252 w 204"/>
              <a:gd name="T43" fmla="*/ 108 h 248"/>
              <a:gd name="T44" fmla="*/ 340 w 204"/>
              <a:gd name="T45" fmla="*/ 156 h 248"/>
              <a:gd name="T46" fmla="*/ 203 w 204"/>
              <a:gd name="T47" fmla="*/ 132 h 248"/>
              <a:gd name="T48" fmla="*/ 176 w 204"/>
              <a:gd name="T49" fmla="*/ 102 h 248"/>
              <a:gd name="T50" fmla="*/ 347 w 204"/>
              <a:gd name="T51" fmla="*/ 126 h 248"/>
              <a:gd name="T52" fmla="*/ 252 w 204"/>
              <a:gd name="T53" fmla="*/ 108 h 2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4"/>
              <a:gd name="T82" fmla="*/ 0 h 248"/>
              <a:gd name="T83" fmla="*/ 204 w 204"/>
              <a:gd name="T84" fmla="*/ 248 h 2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4" h="248">
                <a:moveTo>
                  <a:pt x="160" y="127"/>
                </a:moveTo>
                <a:cubicBezTo>
                  <a:pt x="159" y="128"/>
                  <a:pt x="158" y="130"/>
                  <a:pt x="157" y="131"/>
                </a:cubicBezTo>
                <a:cubicBezTo>
                  <a:pt x="178" y="248"/>
                  <a:pt x="51" y="235"/>
                  <a:pt x="36" y="216"/>
                </a:cubicBezTo>
                <a:cubicBezTo>
                  <a:pt x="31" y="216"/>
                  <a:pt x="11" y="220"/>
                  <a:pt x="17" y="193"/>
                </a:cubicBezTo>
                <a:cubicBezTo>
                  <a:pt x="0" y="163"/>
                  <a:pt x="43" y="46"/>
                  <a:pt x="144" y="106"/>
                </a:cubicBezTo>
                <a:cubicBezTo>
                  <a:pt x="150" y="108"/>
                  <a:pt x="153" y="110"/>
                  <a:pt x="156" y="112"/>
                </a:cubicBezTo>
                <a:cubicBezTo>
                  <a:pt x="174" y="104"/>
                  <a:pt x="192" y="87"/>
                  <a:pt x="185" y="49"/>
                </a:cubicBezTo>
                <a:cubicBezTo>
                  <a:pt x="191" y="47"/>
                  <a:pt x="200" y="42"/>
                  <a:pt x="203" y="56"/>
                </a:cubicBezTo>
                <a:cubicBezTo>
                  <a:pt x="204" y="103"/>
                  <a:pt x="180" y="120"/>
                  <a:pt x="160" y="127"/>
                </a:cubicBezTo>
                <a:close/>
                <a:moveTo>
                  <a:pt x="31" y="189"/>
                </a:moveTo>
                <a:cubicBezTo>
                  <a:pt x="42" y="154"/>
                  <a:pt x="60" y="133"/>
                  <a:pt x="60" y="133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24"/>
                  <a:pt x="29" y="152"/>
                  <a:pt x="31" y="189"/>
                </a:cubicBezTo>
                <a:close/>
                <a:moveTo>
                  <a:pt x="57" y="115"/>
                </a:moveTo>
                <a:cubicBezTo>
                  <a:pt x="67" y="122"/>
                  <a:pt x="67" y="122"/>
                  <a:pt x="67" y="122"/>
                </a:cubicBezTo>
                <a:cubicBezTo>
                  <a:pt x="67" y="122"/>
                  <a:pt x="81" y="105"/>
                  <a:pt x="100" y="103"/>
                </a:cubicBezTo>
                <a:cubicBezTo>
                  <a:pt x="75" y="98"/>
                  <a:pt x="57" y="115"/>
                  <a:pt x="57" y="115"/>
                </a:cubicBezTo>
                <a:close/>
                <a:moveTo>
                  <a:pt x="146" y="149"/>
                </a:moveTo>
                <a:cubicBezTo>
                  <a:pt x="132" y="227"/>
                  <a:pt x="56" y="212"/>
                  <a:pt x="56" y="212"/>
                </a:cubicBezTo>
                <a:cubicBezTo>
                  <a:pt x="56" y="212"/>
                  <a:pt x="88" y="230"/>
                  <a:pt x="121" y="208"/>
                </a:cubicBezTo>
                <a:cubicBezTo>
                  <a:pt x="155" y="186"/>
                  <a:pt x="146" y="146"/>
                  <a:pt x="146" y="149"/>
                </a:cubicBezTo>
                <a:close/>
                <a:moveTo>
                  <a:pt x="130" y="56"/>
                </a:moveTo>
                <a:cubicBezTo>
                  <a:pt x="173" y="67"/>
                  <a:pt x="176" y="80"/>
                  <a:pt x="176" y="80"/>
                </a:cubicBezTo>
                <a:cubicBezTo>
                  <a:pt x="176" y="80"/>
                  <a:pt x="135" y="105"/>
                  <a:pt x="105" y="68"/>
                </a:cubicBezTo>
                <a:cubicBezTo>
                  <a:pt x="101" y="63"/>
                  <a:pt x="99" y="58"/>
                  <a:pt x="91" y="53"/>
                </a:cubicBezTo>
                <a:cubicBezTo>
                  <a:pt x="158" y="0"/>
                  <a:pt x="180" y="65"/>
                  <a:pt x="180" y="65"/>
                </a:cubicBezTo>
                <a:cubicBezTo>
                  <a:pt x="180" y="65"/>
                  <a:pt x="147" y="49"/>
                  <a:pt x="130" y="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Freeform 198"/>
          <p:cNvSpPr>
            <a:spLocks noEditPoints="1" noChangeArrowheads="1"/>
          </p:cNvSpPr>
          <p:nvPr/>
        </p:nvSpPr>
        <p:spPr bwMode="auto">
          <a:xfrm>
            <a:off x="4344849" y="4512956"/>
            <a:ext cx="488093" cy="322142"/>
          </a:xfrm>
          <a:custGeom>
            <a:avLst/>
            <a:gdLst>
              <a:gd name="T0" fmla="*/ 368 w 200"/>
              <a:gd name="T1" fmla="*/ 211 h 132"/>
              <a:gd name="T2" fmla="*/ 368 w 200"/>
              <a:gd name="T3" fmla="*/ 243 h 132"/>
              <a:gd name="T4" fmla="*/ 344 w 200"/>
              <a:gd name="T5" fmla="*/ 243 h 132"/>
              <a:gd name="T6" fmla="*/ 0 w 200"/>
              <a:gd name="T7" fmla="*/ 258 h 132"/>
              <a:gd name="T8" fmla="*/ 23 w 200"/>
              <a:gd name="T9" fmla="*/ 61 h 132"/>
              <a:gd name="T10" fmla="*/ 23 w 200"/>
              <a:gd name="T11" fmla="*/ 31 h 132"/>
              <a:gd name="T12" fmla="*/ 48 w 200"/>
              <a:gd name="T13" fmla="*/ 31 h 132"/>
              <a:gd name="T14" fmla="*/ 48 w 200"/>
              <a:gd name="T15" fmla="*/ 0 h 132"/>
              <a:gd name="T16" fmla="*/ 375 w 200"/>
              <a:gd name="T17" fmla="*/ 0 h 132"/>
              <a:gd name="T18" fmla="*/ 391 w 200"/>
              <a:gd name="T19" fmla="*/ 14 h 132"/>
              <a:gd name="T20" fmla="*/ 391 w 200"/>
              <a:gd name="T21" fmla="*/ 211 h 132"/>
              <a:gd name="T22" fmla="*/ 16 w 200"/>
              <a:gd name="T23" fmla="*/ 76 h 132"/>
              <a:gd name="T24" fmla="*/ 326 w 200"/>
              <a:gd name="T25" fmla="*/ 241 h 132"/>
              <a:gd name="T26" fmla="*/ 16 w 200"/>
              <a:gd name="T27" fmla="*/ 76 h 132"/>
              <a:gd name="T28" fmla="*/ 39 w 200"/>
              <a:gd name="T29" fmla="*/ 61 h 132"/>
              <a:gd name="T30" fmla="*/ 344 w 200"/>
              <a:gd name="T31" fmla="*/ 226 h 132"/>
              <a:gd name="T32" fmla="*/ 350 w 200"/>
              <a:gd name="T33" fmla="*/ 45 h 132"/>
              <a:gd name="T34" fmla="*/ 375 w 200"/>
              <a:gd name="T35" fmla="*/ 14 h 132"/>
              <a:gd name="T36" fmla="*/ 63 w 200"/>
              <a:gd name="T37" fmla="*/ 31 h 132"/>
              <a:gd name="T38" fmla="*/ 368 w 200"/>
              <a:gd name="T39" fmla="*/ 31 h 132"/>
              <a:gd name="T40" fmla="*/ 368 w 200"/>
              <a:gd name="T41" fmla="*/ 194 h 132"/>
              <a:gd name="T42" fmla="*/ 375 w 200"/>
              <a:gd name="T43" fmla="*/ 14 h 132"/>
              <a:gd name="T44" fmla="*/ 55 w 200"/>
              <a:gd name="T45" fmla="*/ 235 h 132"/>
              <a:gd name="T46" fmla="*/ 24 w 200"/>
              <a:gd name="T47" fmla="*/ 210 h 132"/>
              <a:gd name="T48" fmla="*/ 25 w 200"/>
              <a:gd name="T49" fmla="*/ 119 h 132"/>
              <a:gd name="T50" fmla="*/ 55 w 200"/>
              <a:gd name="T51" fmla="*/ 86 h 132"/>
              <a:gd name="T52" fmla="*/ 289 w 200"/>
              <a:gd name="T53" fmla="*/ 88 h 132"/>
              <a:gd name="T54" fmla="*/ 320 w 200"/>
              <a:gd name="T55" fmla="*/ 210 h 132"/>
              <a:gd name="T56" fmla="*/ 68 w 200"/>
              <a:gd name="T57" fmla="*/ 141 h 132"/>
              <a:gd name="T58" fmla="*/ 68 w 200"/>
              <a:gd name="T59" fmla="*/ 185 h 132"/>
              <a:gd name="T60" fmla="*/ 68 w 200"/>
              <a:gd name="T61" fmla="*/ 141 h 132"/>
              <a:gd name="T62" fmla="*/ 118 w 200"/>
              <a:gd name="T63" fmla="*/ 163 h 132"/>
              <a:gd name="T64" fmla="*/ 229 w 200"/>
              <a:gd name="T65" fmla="*/ 163 h 132"/>
              <a:gd name="T66" fmla="*/ 275 w 200"/>
              <a:gd name="T67" fmla="*/ 141 h 132"/>
              <a:gd name="T68" fmla="*/ 275 w 200"/>
              <a:gd name="T69" fmla="*/ 185 h 132"/>
              <a:gd name="T70" fmla="*/ 275 w 200"/>
              <a:gd name="T71" fmla="*/ 141 h 132"/>
              <a:gd name="T72" fmla="*/ 176 w 200"/>
              <a:gd name="T73" fmla="*/ 205 h 132"/>
              <a:gd name="T74" fmla="*/ 166 w 200"/>
              <a:gd name="T75" fmla="*/ 198 h 132"/>
              <a:gd name="T76" fmla="*/ 154 w 200"/>
              <a:gd name="T77" fmla="*/ 188 h 132"/>
              <a:gd name="T78" fmla="*/ 156 w 200"/>
              <a:gd name="T79" fmla="*/ 176 h 132"/>
              <a:gd name="T80" fmla="*/ 166 w 200"/>
              <a:gd name="T81" fmla="*/ 189 h 132"/>
              <a:gd name="T82" fmla="*/ 158 w 200"/>
              <a:gd name="T83" fmla="*/ 161 h 132"/>
              <a:gd name="T84" fmla="*/ 150 w 200"/>
              <a:gd name="T85" fmla="*/ 145 h 132"/>
              <a:gd name="T86" fmla="*/ 166 w 200"/>
              <a:gd name="T87" fmla="*/ 126 h 132"/>
              <a:gd name="T88" fmla="*/ 176 w 200"/>
              <a:gd name="T89" fmla="*/ 124 h 132"/>
              <a:gd name="T90" fmla="*/ 186 w 200"/>
              <a:gd name="T91" fmla="*/ 131 h 132"/>
              <a:gd name="T92" fmla="*/ 185 w 200"/>
              <a:gd name="T93" fmla="*/ 145 h 132"/>
              <a:gd name="T94" fmla="*/ 176 w 200"/>
              <a:gd name="T95" fmla="*/ 133 h 132"/>
              <a:gd name="T96" fmla="*/ 181 w 200"/>
              <a:gd name="T97" fmla="*/ 161 h 132"/>
              <a:gd name="T98" fmla="*/ 193 w 200"/>
              <a:gd name="T99" fmla="*/ 170 h 132"/>
              <a:gd name="T100" fmla="*/ 188 w 200"/>
              <a:gd name="T101" fmla="*/ 193 h 132"/>
              <a:gd name="T102" fmla="*/ 166 w 200"/>
              <a:gd name="T103" fmla="*/ 133 h 132"/>
              <a:gd name="T104" fmla="*/ 158 w 200"/>
              <a:gd name="T105" fmla="*/ 145 h 132"/>
              <a:gd name="T106" fmla="*/ 166 w 200"/>
              <a:gd name="T107" fmla="*/ 156 h 132"/>
              <a:gd name="T108" fmla="*/ 181 w 200"/>
              <a:gd name="T109" fmla="*/ 170 h 132"/>
              <a:gd name="T110" fmla="*/ 176 w 200"/>
              <a:gd name="T111" fmla="*/ 189 h 132"/>
              <a:gd name="T112" fmla="*/ 186 w 200"/>
              <a:gd name="T113" fmla="*/ 179 h 1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32"/>
              <a:gd name="T173" fmla="*/ 200 w 200"/>
              <a:gd name="T174" fmla="*/ 132 h 1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32">
                <a:moveTo>
                  <a:pt x="192" y="108"/>
                </a:moveTo>
                <a:cubicBezTo>
                  <a:pt x="188" y="108"/>
                  <a:pt x="188" y="108"/>
                  <a:pt x="188" y="10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88" y="124"/>
                  <a:pt x="188" y="124"/>
                  <a:pt x="188" y="124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31"/>
                  <a:pt x="0" y="31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6"/>
                  <a:pt x="11" y="16"/>
                  <a:pt x="11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0"/>
                  <a:pt x="24" y="0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108"/>
                  <a:pt x="200" y="108"/>
                  <a:pt x="200" y="108"/>
                </a:cubicBezTo>
                <a:lnTo>
                  <a:pt x="192" y="108"/>
                </a:lnTo>
                <a:close/>
                <a:moveTo>
                  <a:pt x="8" y="39"/>
                </a:moveTo>
                <a:cubicBezTo>
                  <a:pt x="8" y="123"/>
                  <a:pt x="8" y="123"/>
                  <a:pt x="8" y="123"/>
                </a:cubicBezTo>
                <a:cubicBezTo>
                  <a:pt x="167" y="123"/>
                  <a:pt x="167" y="123"/>
                  <a:pt x="167" y="123"/>
                </a:cubicBezTo>
                <a:cubicBezTo>
                  <a:pt x="167" y="39"/>
                  <a:pt x="167" y="39"/>
                  <a:pt x="167" y="39"/>
                </a:cubicBezTo>
                <a:lnTo>
                  <a:pt x="8" y="39"/>
                </a:lnTo>
                <a:close/>
                <a:moveTo>
                  <a:pt x="20" y="23"/>
                </a:moveTo>
                <a:cubicBezTo>
                  <a:pt x="20" y="31"/>
                  <a:pt x="20" y="31"/>
                  <a:pt x="20" y="31"/>
                </a:cubicBezTo>
                <a:cubicBezTo>
                  <a:pt x="176" y="31"/>
                  <a:pt x="176" y="31"/>
                  <a:pt x="176" y="31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9" y="116"/>
                  <a:pt x="179" y="116"/>
                  <a:pt x="179" y="116"/>
                </a:cubicBezTo>
                <a:cubicBezTo>
                  <a:pt x="179" y="23"/>
                  <a:pt x="179" y="23"/>
                  <a:pt x="179" y="23"/>
                </a:cubicBezTo>
                <a:lnTo>
                  <a:pt x="20" y="23"/>
                </a:lnTo>
                <a:close/>
                <a:moveTo>
                  <a:pt x="192" y="7"/>
                </a:moveTo>
                <a:cubicBezTo>
                  <a:pt x="32" y="7"/>
                  <a:pt x="32" y="7"/>
                  <a:pt x="32" y="7"/>
                </a:cubicBezTo>
                <a:cubicBezTo>
                  <a:pt x="32" y="16"/>
                  <a:pt x="32" y="16"/>
                  <a:pt x="32" y="16"/>
                </a:cubicBezTo>
                <a:cubicBezTo>
                  <a:pt x="179" y="16"/>
                  <a:pt x="179" y="16"/>
                  <a:pt x="179" y="16"/>
                </a:cubicBezTo>
                <a:cubicBezTo>
                  <a:pt x="188" y="16"/>
                  <a:pt x="188" y="16"/>
                  <a:pt x="188" y="16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92" y="99"/>
                  <a:pt x="192" y="99"/>
                  <a:pt x="192" y="99"/>
                </a:cubicBezTo>
                <a:lnTo>
                  <a:pt x="192" y="7"/>
                </a:lnTo>
                <a:close/>
                <a:moveTo>
                  <a:pt x="149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7" y="112"/>
                  <a:pt x="20" y="107"/>
                  <a:pt x="13" y="107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60"/>
                  <a:pt x="13" y="61"/>
                </a:cubicBezTo>
                <a:cubicBezTo>
                  <a:pt x="21" y="61"/>
                  <a:pt x="28" y="53"/>
                  <a:pt x="28" y="45"/>
                </a:cubicBezTo>
                <a:cubicBezTo>
                  <a:pt x="28" y="45"/>
                  <a:pt x="28" y="44"/>
                  <a:pt x="28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8" y="45"/>
                  <a:pt x="148" y="45"/>
                </a:cubicBezTo>
                <a:cubicBezTo>
                  <a:pt x="148" y="53"/>
                  <a:pt x="157" y="60"/>
                  <a:pt x="164" y="61"/>
                </a:cubicBezTo>
                <a:cubicBezTo>
                  <a:pt x="164" y="107"/>
                  <a:pt x="164" y="107"/>
                  <a:pt x="164" y="107"/>
                </a:cubicBezTo>
                <a:cubicBezTo>
                  <a:pt x="157" y="107"/>
                  <a:pt x="149" y="113"/>
                  <a:pt x="149" y="120"/>
                </a:cubicBezTo>
                <a:close/>
                <a:moveTo>
                  <a:pt x="34" y="72"/>
                </a:moveTo>
                <a:cubicBezTo>
                  <a:pt x="28" y="72"/>
                  <a:pt x="23" y="77"/>
                  <a:pt x="23" y="83"/>
                </a:cubicBezTo>
                <a:cubicBezTo>
                  <a:pt x="23" y="89"/>
                  <a:pt x="28" y="94"/>
                  <a:pt x="34" y="94"/>
                </a:cubicBezTo>
                <a:cubicBezTo>
                  <a:pt x="40" y="94"/>
                  <a:pt x="45" y="89"/>
                  <a:pt x="45" y="83"/>
                </a:cubicBezTo>
                <a:cubicBezTo>
                  <a:pt x="45" y="77"/>
                  <a:pt x="40" y="72"/>
                  <a:pt x="34" y="72"/>
                </a:cubicBezTo>
                <a:close/>
                <a:moveTo>
                  <a:pt x="88" y="55"/>
                </a:moveTo>
                <a:cubicBezTo>
                  <a:pt x="72" y="55"/>
                  <a:pt x="60" y="68"/>
                  <a:pt x="60" y="83"/>
                </a:cubicBezTo>
                <a:cubicBezTo>
                  <a:pt x="60" y="99"/>
                  <a:pt x="72" y="112"/>
                  <a:pt x="88" y="112"/>
                </a:cubicBezTo>
                <a:cubicBezTo>
                  <a:pt x="104" y="112"/>
                  <a:pt x="117" y="99"/>
                  <a:pt x="117" y="83"/>
                </a:cubicBezTo>
                <a:cubicBezTo>
                  <a:pt x="117" y="68"/>
                  <a:pt x="104" y="55"/>
                  <a:pt x="88" y="55"/>
                </a:cubicBezTo>
                <a:close/>
                <a:moveTo>
                  <a:pt x="141" y="72"/>
                </a:moveTo>
                <a:cubicBezTo>
                  <a:pt x="135" y="72"/>
                  <a:pt x="130" y="77"/>
                  <a:pt x="130" y="83"/>
                </a:cubicBezTo>
                <a:cubicBezTo>
                  <a:pt x="130" y="89"/>
                  <a:pt x="135" y="94"/>
                  <a:pt x="141" y="94"/>
                </a:cubicBezTo>
                <a:cubicBezTo>
                  <a:pt x="147" y="94"/>
                  <a:pt x="152" y="89"/>
                  <a:pt x="152" y="83"/>
                </a:cubicBezTo>
                <a:cubicBezTo>
                  <a:pt x="152" y="77"/>
                  <a:pt x="147" y="72"/>
                  <a:pt x="141" y="72"/>
                </a:cubicBezTo>
                <a:close/>
                <a:moveTo>
                  <a:pt x="90" y="101"/>
                </a:moveTo>
                <a:cubicBezTo>
                  <a:pt x="90" y="105"/>
                  <a:pt x="90" y="105"/>
                  <a:pt x="90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3" y="101"/>
                  <a:pt x="83" y="100"/>
                  <a:pt x="81" y="100"/>
                </a:cubicBezTo>
                <a:cubicBezTo>
                  <a:pt x="80" y="99"/>
                  <a:pt x="79" y="98"/>
                  <a:pt x="78" y="96"/>
                </a:cubicBezTo>
                <a:cubicBezTo>
                  <a:pt x="77" y="95"/>
                  <a:pt x="76" y="93"/>
                  <a:pt x="76" y="91"/>
                </a:cubicBezTo>
                <a:cubicBezTo>
                  <a:pt x="80" y="90"/>
                  <a:pt x="80" y="90"/>
                  <a:pt x="80" y="90"/>
                </a:cubicBezTo>
                <a:cubicBezTo>
                  <a:pt x="81" y="92"/>
                  <a:pt x="81" y="94"/>
                  <a:pt x="82" y="95"/>
                </a:cubicBezTo>
                <a:cubicBezTo>
                  <a:pt x="83" y="96"/>
                  <a:pt x="84" y="97"/>
                  <a:pt x="85" y="97"/>
                </a:cubicBezTo>
                <a:cubicBezTo>
                  <a:pt x="85" y="84"/>
                  <a:pt x="85" y="84"/>
                  <a:pt x="85" y="84"/>
                </a:cubicBezTo>
                <a:cubicBezTo>
                  <a:pt x="84" y="84"/>
                  <a:pt x="83" y="83"/>
                  <a:pt x="81" y="82"/>
                </a:cubicBezTo>
                <a:cubicBezTo>
                  <a:pt x="80" y="81"/>
                  <a:pt x="79" y="80"/>
                  <a:pt x="78" y="79"/>
                </a:cubicBezTo>
                <a:cubicBezTo>
                  <a:pt x="77" y="78"/>
                  <a:pt x="77" y="76"/>
                  <a:pt x="77" y="74"/>
                </a:cubicBezTo>
                <a:cubicBezTo>
                  <a:pt x="77" y="71"/>
                  <a:pt x="78" y="69"/>
                  <a:pt x="80" y="67"/>
                </a:cubicBezTo>
                <a:cubicBezTo>
                  <a:pt x="82" y="66"/>
                  <a:pt x="83" y="65"/>
                  <a:pt x="85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90" y="65"/>
                  <a:pt x="90" y="65"/>
                  <a:pt x="90" y="65"/>
                </a:cubicBezTo>
                <a:cubicBezTo>
                  <a:pt x="92" y="65"/>
                  <a:pt x="93" y="66"/>
                  <a:pt x="95" y="67"/>
                </a:cubicBezTo>
                <a:cubicBezTo>
                  <a:pt x="97" y="69"/>
                  <a:pt x="98" y="71"/>
                  <a:pt x="98" y="73"/>
                </a:cubicBezTo>
                <a:cubicBezTo>
                  <a:pt x="94" y="74"/>
                  <a:pt x="94" y="74"/>
                  <a:pt x="94" y="74"/>
                </a:cubicBezTo>
                <a:cubicBezTo>
                  <a:pt x="93" y="72"/>
                  <a:pt x="93" y="71"/>
                  <a:pt x="92" y="70"/>
                </a:cubicBezTo>
                <a:cubicBezTo>
                  <a:pt x="91" y="69"/>
                  <a:pt x="91" y="69"/>
                  <a:pt x="90" y="68"/>
                </a:cubicBezTo>
                <a:cubicBezTo>
                  <a:pt x="90" y="81"/>
                  <a:pt x="90" y="81"/>
                  <a:pt x="90" y="81"/>
                </a:cubicBezTo>
                <a:cubicBezTo>
                  <a:pt x="92" y="81"/>
                  <a:pt x="92" y="81"/>
                  <a:pt x="93" y="82"/>
                </a:cubicBezTo>
                <a:cubicBezTo>
                  <a:pt x="94" y="82"/>
                  <a:pt x="95" y="83"/>
                  <a:pt x="96" y="84"/>
                </a:cubicBezTo>
                <a:cubicBezTo>
                  <a:pt x="97" y="85"/>
                  <a:pt x="98" y="86"/>
                  <a:pt x="98" y="87"/>
                </a:cubicBezTo>
                <a:cubicBezTo>
                  <a:pt x="99" y="88"/>
                  <a:pt x="99" y="89"/>
                  <a:pt x="99" y="91"/>
                </a:cubicBezTo>
                <a:cubicBezTo>
                  <a:pt x="99" y="93"/>
                  <a:pt x="98" y="96"/>
                  <a:pt x="96" y="98"/>
                </a:cubicBezTo>
                <a:cubicBezTo>
                  <a:pt x="94" y="100"/>
                  <a:pt x="93" y="101"/>
                  <a:pt x="90" y="101"/>
                </a:cubicBezTo>
                <a:close/>
                <a:moveTo>
                  <a:pt x="85" y="68"/>
                </a:moveTo>
                <a:cubicBezTo>
                  <a:pt x="84" y="69"/>
                  <a:pt x="83" y="69"/>
                  <a:pt x="83" y="70"/>
                </a:cubicBezTo>
                <a:cubicBezTo>
                  <a:pt x="82" y="71"/>
                  <a:pt x="81" y="73"/>
                  <a:pt x="81" y="74"/>
                </a:cubicBezTo>
                <a:cubicBezTo>
                  <a:pt x="81" y="76"/>
                  <a:pt x="82" y="77"/>
                  <a:pt x="82" y="78"/>
                </a:cubicBezTo>
                <a:cubicBezTo>
                  <a:pt x="83" y="79"/>
                  <a:pt x="84" y="79"/>
                  <a:pt x="85" y="80"/>
                </a:cubicBezTo>
                <a:lnTo>
                  <a:pt x="85" y="68"/>
                </a:lnTo>
                <a:close/>
                <a:moveTo>
                  <a:pt x="93" y="87"/>
                </a:moveTo>
                <a:cubicBezTo>
                  <a:pt x="93" y="86"/>
                  <a:pt x="92" y="85"/>
                  <a:pt x="90" y="85"/>
                </a:cubicBezTo>
                <a:cubicBezTo>
                  <a:pt x="90" y="97"/>
                  <a:pt x="90" y="97"/>
                  <a:pt x="90" y="97"/>
                </a:cubicBezTo>
                <a:cubicBezTo>
                  <a:pt x="91" y="97"/>
                  <a:pt x="92" y="97"/>
                  <a:pt x="93" y="95"/>
                </a:cubicBezTo>
                <a:cubicBezTo>
                  <a:pt x="94" y="94"/>
                  <a:pt x="95" y="93"/>
                  <a:pt x="95" y="91"/>
                </a:cubicBezTo>
                <a:cubicBezTo>
                  <a:pt x="95" y="89"/>
                  <a:pt x="94" y="88"/>
                  <a:pt x="93" y="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199"/>
          <p:cNvSpPr>
            <a:spLocks noEditPoints="1" noChangeArrowheads="1"/>
          </p:cNvSpPr>
          <p:nvPr/>
        </p:nvSpPr>
        <p:spPr bwMode="auto">
          <a:xfrm>
            <a:off x="7119935" y="2461481"/>
            <a:ext cx="415856" cy="488093"/>
          </a:xfrm>
          <a:custGeom>
            <a:avLst/>
            <a:gdLst>
              <a:gd name="T0" fmla="*/ 178 w 171"/>
              <a:gd name="T1" fmla="*/ 294 h 201"/>
              <a:gd name="T2" fmla="*/ 191 w 171"/>
              <a:gd name="T3" fmla="*/ 275 h 201"/>
              <a:gd name="T4" fmla="*/ 178 w 171"/>
              <a:gd name="T5" fmla="*/ 255 h 201"/>
              <a:gd name="T6" fmla="*/ 202 w 171"/>
              <a:gd name="T7" fmla="*/ 90 h 201"/>
              <a:gd name="T8" fmla="*/ 189 w 171"/>
              <a:gd name="T9" fmla="*/ 17 h 201"/>
              <a:gd name="T10" fmla="*/ 179 w 171"/>
              <a:gd name="T11" fmla="*/ 2 h 201"/>
              <a:gd name="T12" fmla="*/ 147 w 171"/>
              <a:gd name="T13" fmla="*/ 68 h 201"/>
              <a:gd name="T14" fmla="*/ 113 w 171"/>
              <a:gd name="T15" fmla="*/ 55 h 201"/>
              <a:gd name="T16" fmla="*/ 143 w 171"/>
              <a:gd name="T17" fmla="*/ 183 h 201"/>
              <a:gd name="T18" fmla="*/ 143 w 171"/>
              <a:gd name="T19" fmla="*/ 199 h 201"/>
              <a:gd name="T20" fmla="*/ 152 w 171"/>
              <a:gd name="T21" fmla="*/ 177 h 201"/>
              <a:gd name="T22" fmla="*/ 330 w 171"/>
              <a:gd name="T23" fmla="*/ 345 h 201"/>
              <a:gd name="T24" fmla="*/ 164 w 171"/>
              <a:gd name="T25" fmla="*/ 95 h 201"/>
              <a:gd name="T26" fmla="*/ 156 w 171"/>
              <a:gd name="T27" fmla="*/ 95 h 201"/>
              <a:gd name="T28" fmla="*/ 128 w 171"/>
              <a:gd name="T29" fmla="*/ 96 h 201"/>
              <a:gd name="T30" fmla="*/ 0 w 171"/>
              <a:gd name="T31" fmla="*/ 345 h 201"/>
              <a:gd name="T32" fmla="*/ 0 w 171"/>
              <a:gd name="T33" fmla="*/ 348 h 201"/>
              <a:gd name="T34" fmla="*/ 2 w 171"/>
              <a:gd name="T35" fmla="*/ 357 h 201"/>
              <a:gd name="T36" fmla="*/ 163 w 171"/>
              <a:gd name="T37" fmla="*/ 387 h 201"/>
              <a:gd name="T38" fmla="*/ 176 w 171"/>
              <a:gd name="T39" fmla="*/ 387 h 201"/>
              <a:gd name="T40" fmla="*/ 259 w 171"/>
              <a:gd name="T41" fmla="*/ 383 h 201"/>
              <a:gd name="T42" fmla="*/ 329 w 171"/>
              <a:gd name="T43" fmla="*/ 357 h 201"/>
              <a:gd name="T44" fmla="*/ 330 w 171"/>
              <a:gd name="T45" fmla="*/ 348 h 201"/>
              <a:gd name="T46" fmla="*/ 330 w 171"/>
              <a:gd name="T47" fmla="*/ 345 h 201"/>
              <a:gd name="T48" fmla="*/ 217 w 171"/>
              <a:gd name="T49" fmla="*/ 311 h 201"/>
              <a:gd name="T50" fmla="*/ 178 w 171"/>
              <a:gd name="T51" fmla="*/ 325 h 201"/>
              <a:gd name="T52" fmla="*/ 152 w 171"/>
              <a:gd name="T53" fmla="*/ 353 h 201"/>
              <a:gd name="T54" fmla="*/ 126 w 171"/>
              <a:gd name="T55" fmla="*/ 318 h 201"/>
              <a:gd name="T56" fmla="*/ 95 w 171"/>
              <a:gd name="T57" fmla="*/ 292 h 201"/>
              <a:gd name="T58" fmla="*/ 137 w 171"/>
              <a:gd name="T59" fmla="*/ 267 h 201"/>
              <a:gd name="T60" fmla="*/ 152 w 171"/>
              <a:gd name="T61" fmla="*/ 292 h 201"/>
              <a:gd name="T62" fmla="*/ 120 w 171"/>
              <a:gd name="T63" fmla="*/ 239 h 201"/>
              <a:gd name="T64" fmla="*/ 95 w 171"/>
              <a:gd name="T65" fmla="*/ 197 h 201"/>
              <a:gd name="T66" fmla="*/ 152 w 171"/>
              <a:gd name="T67" fmla="*/ 144 h 201"/>
              <a:gd name="T68" fmla="*/ 178 w 171"/>
              <a:gd name="T69" fmla="*/ 121 h 201"/>
              <a:gd name="T70" fmla="*/ 213 w 171"/>
              <a:gd name="T71" fmla="*/ 158 h 201"/>
              <a:gd name="T72" fmla="*/ 188 w 171"/>
              <a:gd name="T73" fmla="*/ 195 h 201"/>
              <a:gd name="T74" fmla="*/ 178 w 171"/>
              <a:gd name="T75" fmla="*/ 177 h 201"/>
              <a:gd name="T76" fmla="*/ 220 w 171"/>
              <a:gd name="T77" fmla="*/ 233 h 201"/>
              <a:gd name="T78" fmla="*/ 232 w 171"/>
              <a:gd name="T79" fmla="*/ 292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1"/>
              <a:gd name="T121" fmla="*/ 0 h 201"/>
              <a:gd name="T122" fmla="*/ 171 w 171"/>
              <a:gd name="T123" fmla="*/ 201 h 20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1" h="201">
                <a:moveTo>
                  <a:pt x="92" y="133"/>
                </a:moveTo>
                <a:cubicBezTo>
                  <a:pt x="92" y="153"/>
                  <a:pt x="92" y="153"/>
                  <a:pt x="92" y="153"/>
                </a:cubicBezTo>
                <a:cubicBezTo>
                  <a:pt x="95" y="152"/>
                  <a:pt x="95" y="151"/>
                  <a:pt x="97" y="149"/>
                </a:cubicBezTo>
                <a:cubicBezTo>
                  <a:pt x="98" y="147"/>
                  <a:pt x="99" y="145"/>
                  <a:pt x="99" y="143"/>
                </a:cubicBezTo>
                <a:cubicBezTo>
                  <a:pt x="99" y="141"/>
                  <a:pt x="99" y="139"/>
                  <a:pt x="97" y="138"/>
                </a:cubicBezTo>
                <a:cubicBezTo>
                  <a:pt x="96" y="136"/>
                  <a:pt x="96" y="134"/>
                  <a:pt x="92" y="133"/>
                </a:cubicBezTo>
                <a:close/>
                <a:moveTo>
                  <a:pt x="62" y="47"/>
                </a:moveTo>
                <a:cubicBezTo>
                  <a:pt x="64" y="46"/>
                  <a:pt x="83" y="39"/>
                  <a:pt x="104" y="47"/>
                </a:cubicBezTo>
                <a:cubicBezTo>
                  <a:pt x="102" y="32"/>
                  <a:pt x="109" y="25"/>
                  <a:pt x="109" y="20"/>
                </a:cubicBezTo>
                <a:cubicBezTo>
                  <a:pt x="109" y="7"/>
                  <a:pt x="104" y="15"/>
                  <a:pt x="98" y="9"/>
                </a:cubicBezTo>
                <a:cubicBezTo>
                  <a:pt x="97" y="11"/>
                  <a:pt x="100" y="21"/>
                  <a:pt x="92" y="31"/>
                </a:cubicBezTo>
                <a:cubicBezTo>
                  <a:pt x="97" y="17"/>
                  <a:pt x="93" y="0"/>
                  <a:pt x="93" y="2"/>
                </a:cubicBezTo>
                <a:cubicBezTo>
                  <a:pt x="86" y="9"/>
                  <a:pt x="79" y="1"/>
                  <a:pt x="76" y="10"/>
                </a:cubicBezTo>
                <a:cubicBezTo>
                  <a:pt x="75" y="13"/>
                  <a:pt x="83" y="22"/>
                  <a:pt x="76" y="35"/>
                </a:cubicBezTo>
                <a:cubicBezTo>
                  <a:pt x="76" y="19"/>
                  <a:pt x="72" y="14"/>
                  <a:pt x="73" y="16"/>
                </a:cubicBezTo>
                <a:cubicBezTo>
                  <a:pt x="69" y="26"/>
                  <a:pt x="59" y="12"/>
                  <a:pt x="59" y="28"/>
                </a:cubicBezTo>
                <a:cubicBezTo>
                  <a:pt x="59" y="31"/>
                  <a:pt x="67" y="35"/>
                  <a:pt x="62" y="47"/>
                </a:cubicBezTo>
                <a:close/>
                <a:moveTo>
                  <a:pt x="74" y="95"/>
                </a:moveTo>
                <a:cubicBezTo>
                  <a:pt x="73" y="96"/>
                  <a:pt x="73" y="98"/>
                  <a:pt x="73" y="99"/>
                </a:cubicBezTo>
                <a:cubicBezTo>
                  <a:pt x="73" y="101"/>
                  <a:pt x="73" y="103"/>
                  <a:pt x="74" y="104"/>
                </a:cubicBezTo>
                <a:cubicBezTo>
                  <a:pt x="75" y="106"/>
                  <a:pt x="77" y="107"/>
                  <a:pt x="79" y="108"/>
                </a:cubicBezTo>
                <a:cubicBezTo>
                  <a:pt x="79" y="92"/>
                  <a:pt x="79" y="92"/>
                  <a:pt x="79" y="92"/>
                </a:cubicBezTo>
                <a:cubicBezTo>
                  <a:pt x="77" y="92"/>
                  <a:pt x="75" y="93"/>
                  <a:pt x="74" y="95"/>
                </a:cubicBezTo>
                <a:close/>
                <a:moveTo>
                  <a:pt x="171" y="179"/>
                </a:moveTo>
                <a:cubicBezTo>
                  <a:pt x="163" y="73"/>
                  <a:pt x="126" y="60"/>
                  <a:pt x="116" y="54"/>
                </a:cubicBezTo>
                <a:cubicBezTo>
                  <a:pt x="108" y="51"/>
                  <a:pt x="96" y="50"/>
                  <a:pt x="85" y="49"/>
                </a:cubicBezTo>
                <a:cubicBezTo>
                  <a:pt x="84" y="49"/>
                  <a:pt x="83" y="49"/>
                  <a:pt x="82" y="49"/>
                </a:cubicBezTo>
                <a:cubicBezTo>
                  <a:pt x="82" y="49"/>
                  <a:pt x="81" y="49"/>
                  <a:pt x="80" y="49"/>
                </a:cubicBezTo>
                <a:cubicBezTo>
                  <a:pt x="79" y="49"/>
                  <a:pt x="77" y="49"/>
                  <a:pt x="76" y="50"/>
                </a:cubicBezTo>
                <a:cubicBezTo>
                  <a:pt x="73" y="50"/>
                  <a:pt x="70" y="50"/>
                  <a:pt x="67" y="50"/>
                </a:cubicBezTo>
                <a:cubicBezTo>
                  <a:pt x="61" y="51"/>
                  <a:pt x="56" y="52"/>
                  <a:pt x="51" y="54"/>
                </a:cubicBezTo>
                <a:cubicBezTo>
                  <a:pt x="26" y="64"/>
                  <a:pt x="12" y="68"/>
                  <a:pt x="0" y="179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81"/>
                  <a:pt x="0" y="181"/>
                </a:cubicBezTo>
                <a:cubicBezTo>
                  <a:pt x="0" y="181"/>
                  <a:pt x="1" y="182"/>
                  <a:pt x="1" y="183"/>
                </a:cubicBezTo>
                <a:cubicBezTo>
                  <a:pt x="1" y="184"/>
                  <a:pt x="1" y="185"/>
                  <a:pt x="2" y="186"/>
                </a:cubicBezTo>
                <a:cubicBezTo>
                  <a:pt x="3" y="188"/>
                  <a:pt x="4" y="189"/>
                  <a:pt x="6" y="190"/>
                </a:cubicBezTo>
                <a:cubicBezTo>
                  <a:pt x="26" y="198"/>
                  <a:pt x="64" y="201"/>
                  <a:pt x="84" y="201"/>
                </a:cubicBezTo>
                <a:cubicBezTo>
                  <a:pt x="85" y="201"/>
                  <a:pt x="86" y="201"/>
                  <a:pt x="88" y="201"/>
                </a:cubicBezTo>
                <a:cubicBezTo>
                  <a:pt x="89" y="201"/>
                  <a:pt x="90" y="201"/>
                  <a:pt x="91" y="201"/>
                </a:cubicBezTo>
                <a:cubicBezTo>
                  <a:pt x="94" y="201"/>
                  <a:pt x="97" y="201"/>
                  <a:pt x="99" y="201"/>
                </a:cubicBezTo>
                <a:cubicBezTo>
                  <a:pt x="105" y="200"/>
                  <a:pt x="129" y="200"/>
                  <a:pt x="134" y="199"/>
                </a:cubicBezTo>
                <a:cubicBezTo>
                  <a:pt x="145" y="197"/>
                  <a:pt x="156" y="195"/>
                  <a:pt x="166" y="190"/>
                </a:cubicBezTo>
                <a:cubicBezTo>
                  <a:pt x="167" y="189"/>
                  <a:pt x="169" y="188"/>
                  <a:pt x="170" y="186"/>
                </a:cubicBezTo>
                <a:cubicBezTo>
                  <a:pt x="170" y="185"/>
                  <a:pt x="171" y="184"/>
                  <a:pt x="171" y="183"/>
                </a:cubicBezTo>
                <a:cubicBezTo>
                  <a:pt x="171" y="182"/>
                  <a:pt x="171" y="181"/>
                  <a:pt x="171" y="181"/>
                </a:cubicBezTo>
                <a:cubicBezTo>
                  <a:pt x="171" y="181"/>
                  <a:pt x="171" y="180"/>
                  <a:pt x="171" y="180"/>
                </a:cubicBezTo>
                <a:cubicBezTo>
                  <a:pt x="171" y="180"/>
                  <a:pt x="171" y="180"/>
                  <a:pt x="171" y="179"/>
                </a:cubicBezTo>
                <a:close/>
                <a:moveTo>
                  <a:pt x="120" y="152"/>
                </a:moveTo>
                <a:cubicBezTo>
                  <a:pt x="118" y="156"/>
                  <a:pt x="115" y="159"/>
                  <a:pt x="112" y="162"/>
                </a:cubicBezTo>
                <a:cubicBezTo>
                  <a:pt x="109" y="164"/>
                  <a:pt x="106" y="166"/>
                  <a:pt x="102" y="167"/>
                </a:cubicBezTo>
                <a:cubicBezTo>
                  <a:pt x="99" y="168"/>
                  <a:pt x="97" y="169"/>
                  <a:pt x="92" y="169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3" y="169"/>
                  <a:pt x="69" y="168"/>
                  <a:pt x="65" y="166"/>
                </a:cubicBezTo>
                <a:cubicBezTo>
                  <a:pt x="61" y="165"/>
                  <a:pt x="59" y="163"/>
                  <a:pt x="57" y="160"/>
                </a:cubicBezTo>
                <a:cubicBezTo>
                  <a:pt x="54" y="158"/>
                  <a:pt x="50" y="155"/>
                  <a:pt x="49" y="152"/>
                </a:cubicBezTo>
                <a:cubicBezTo>
                  <a:pt x="47" y="149"/>
                  <a:pt x="46" y="150"/>
                  <a:pt x="45" y="146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43"/>
                  <a:pt x="72" y="146"/>
                  <a:pt x="74" y="147"/>
                </a:cubicBezTo>
                <a:cubicBezTo>
                  <a:pt x="75" y="149"/>
                  <a:pt x="76" y="151"/>
                  <a:pt x="79" y="152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1" y="128"/>
                  <a:pt x="66" y="126"/>
                  <a:pt x="62" y="124"/>
                </a:cubicBezTo>
                <a:cubicBezTo>
                  <a:pt x="59" y="123"/>
                  <a:pt x="56" y="120"/>
                  <a:pt x="53" y="116"/>
                </a:cubicBezTo>
                <a:cubicBezTo>
                  <a:pt x="50" y="112"/>
                  <a:pt x="49" y="108"/>
                  <a:pt x="49" y="102"/>
                </a:cubicBezTo>
                <a:cubicBezTo>
                  <a:pt x="49" y="95"/>
                  <a:pt x="52" y="89"/>
                  <a:pt x="57" y="84"/>
                </a:cubicBezTo>
                <a:cubicBezTo>
                  <a:pt x="62" y="79"/>
                  <a:pt x="69" y="76"/>
                  <a:pt x="79" y="75"/>
                </a:cubicBezTo>
                <a:cubicBezTo>
                  <a:pt x="79" y="63"/>
                  <a:pt x="79" y="63"/>
                  <a:pt x="79" y="63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75"/>
                  <a:pt x="92" y="75"/>
                  <a:pt x="92" y="75"/>
                </a:cubicBezTo>
                <a:cubicBezTo>
                  <a:pt x="101" y="76"/>
                  <a:pt x="105" y="78"/>
                  <a:pt x="110" y="82"/>
                </a:cubicBezTo>
                <a:cubicBezTo>
                  <a:pt x="115" y="86"/>
                  <a:pt x="119" y="91"/>
                  <a:pt x="120" y="98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6" y="98"/>
                  <a:pt x="95" y="96"/>
                  <a:pt x="94" y="95"/>
                </a:cubicBezTo>
                <a:cubicBezTo>
                  <a:pt x="93" y="94"/>
                  <a:pt x="94" y="93"/>
                  <a:pt x="92" y="92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104" y="113"/>
                  <a:pt x="110" y="117"/>
                  <a:pt x="114" y="121"/>
                </a:cubicBezTo>
                <a:cubicBezTo>
                  <a:pt x="120" y="126"/>
                  <a:pt x="123" y="132"/>
                  <a:pt x="123" y="140"/>
                </a:cubicBezTo>
                <a:cubicBezTo>
                  <a:pt x="123" y="144"/>
                  <a:pt x="122" y="148"/>
                  <a:pt x="120" y="1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200"/>
          <p:cNvSpPr>
            <a:spLocks noEditPoints="1" noChangeArrowheads="1"/>
          </p:cNvSpPr>
          <p:nvPr/>
        </p:nvSpPr>
        <p:spPr bwMode="auto">
          <a:xfrm>
            <a:off x="1609787" y="2463433"/>
            <a:ext cx="480283" cy="484188"/>
          </a:xfrm>
          <a:custGeom>
            <a:avLst/>
            <a:gdLst>
              <a:gd name="T0" fmla="*/ 327 w 197"/>
              <a:gd name="T1" fmla="*/ 297 h 199"/>
              <a:gd name="T2" fmla="*/ 187 w 197"/>
              <a:gd name="T3" fmla="*/ 385 h 199"/>
              <a:gd name="T4" fmla="*/ 50 w 197"/>
              <a:gd name="T5" fmla="*/ 290 h 199"/>
              <a:gd name="T6" fmla="*/ 7 w 197"/>
              <a:gd name="T7" fmla="*/ 132 h 199"/>
              <a:gd name="T8" fmla="*/ 139 w 197"/>
              <a:gd name="T9" fmla="*/ 31 h 199"/>
              <a:gd name="T10" fmla="*/ 310 w 197"/>
              <a:gd name="T11" fmla="*/ 40 h 199"/>
              <a:gd name="T12" fmla="*/ 362 w 197"/>
              <a:gd name="T13" fmla="*/ 197 h 199"/>
              <a:gd name="T14" fmla="*/ 295 w 197"/>
              <a:gd name="T15" fmla="*/ 61 h 199"/>
              <a:gd name="T16" fmla="*/ 146 w 197"/>
              <a:gd name="T17" fmla="*/ 52 h 199"/>
              <a:gd name="T18" fmla="*/ 31 w 197"/>
              <a:gd name="T19" fmla="*/ 140 h 199"/>
              <a:gd name="T20" fmla="*/ 70 w 197"/>
              <a:gd name="T21" fmla="*/ 277 h 199"/>
              <a:gd name="T22" fmla="*/ 187 w 197"/>
              <a:gd name="T23" fmla="*/ 360 h 199"/>
              <a:gd name="T24" fmla="*/ 310 w 197"/>
              <a:gd name="T25" fmla="*/ 283 h 199"/>
              <a:gd name="T26" fmla="*/ 352 w 197"/>
              <a:gd name="T27" fmla="*/ 145 h 199"/>
              <a:gd name="T28" fmla="*/ 276 w 197"/>
              <a:gd name="T29" fmla="*/ 314 h 199"/>
              <a:gd name="T30" fmla="*/ 149 w 197"/>
              <a:gd name="T31" fmla="*/ 315 h 199"/>
              <a:gd name="T32" fmla="*/ 49 w 197"/>
              <a:gd name="T33" fmla="*/ 236 h 199"/>
              <a:gd name="T34" fmla="*/ 86 w 197"/>
              <a:gd name="T35" fmla="*/ 115 h 199"/>
              <a:gd name="T36" fmla="*/ 190 w 197"/>
              <a:gd name="T37" fmla="*/ 45 h 199"/>
              <a:gd name="T38" fmla="*/ 300 w 197"/>
              <a:gd name="T39" fmla="*/ 118 h 199"/>
              <a:gd name="T40" fmla="*/ 331 w 197"/>
              <a:gd name="T41" fmla="*/ 242 h 199"/>
              <a:gd name="T42" fmla="*/ 202 w 197"/>
              <a:gd name="T43" fmla="*/ 290 h 199"/>
              <a:gd name="T44" fmla="*/ 196 w 197"/>
              <a:gd name="T45" fmla="*/ 260 h 199"/>
              <a:gd name="T46" fmla="*/ 167 w 197"/>
              <a:gd name="T47" fmla="*/ 265 h 199"/>
              <a:gd name="T48" fmla="*/ 201 w 197"/>
              <a:gd name="T49" fmla="*/ 174 h 199"/>
              <a:gd name="T50" fmla="*/ 171 w 197"/>
              <a:gd name="T51" fmla="*/ 174 h 199"/>
              <a:gd name="T52" fmla="*/ 171 w 197"/>
              <a:gd name="T53" fmla="*/ 213 h 199"/>
              <a:gd name="T54" fmla="*/ 201 w 197"/>
              <a:gd name="T55" fmla="*/ 213 h 199"/>
              <a:gd name="T56" fmla="*/ 201 w 197"/>
              <a:gd name="T57" fmla="*/ 174 h 199"/>
              <a:gd name="T58" fmla="*/ 131 w 197"/>
              <a:gd name="T59" fmla="*/ 273 h 199"/>
              <a:gd name="T60" fmla="*/ 126 w 197"/>
              <a:gd name="T61" fmla="*/ 252 h 199"/>
              <a:gd name="T62" fmla="*/ 105 w 197"/>
              <a:gd name="T63" fmla="*/ 253 h 199"/>
              <a:gd name="T64" fmla="*/ 142 w 197"/>
              <a:gd name="T65" fmla="*/ 163 h 199"/>
              <a:gd name="T66" fmla="*/ 144 w 197"/>
              <a:gd name="T67" fmla="*/ 188 h 199"/>
              <a:gd name="T68" fmla="*/ 139 w 197"/>
              <a:gd name="T69" fmla="*/ 188 h 199"/>
              <a:gd name="T70" fmla="*/ 111 w 197"/>
              <a:gd name="T71" fmla="*/ 182 h 199"/>
              <a:gd name="T72" fmla="*/ 102 w 197"/>
              <a:gd name="T73" fmla="*/ 188 h 199"/>
              <a:gd name="T74" fmla="*/ 105 w 197"/>
              <a:gd name="T75" fmla="*/ 163 h 199"/>
              <a:gd name="T76" fmla="*/ 81 w 197"/>
              <a:gd name="T77" fmla="*/ 174 h 199"/>
              <a:gd name="T78" fmla="*/ 119 w 197"/>
              <a:gd name="T79" fmla="*/ 203 h 199"/>
              <a:gd name="T80" fmla="*/ 124 w 197"/>
              <a:gd name="T81" fmla="*/ 203 h 199"/>
              <a:gd name="T82" fmla="*/ 164 w 197"/>
              <a:gd name="T83" fmla="*/ 174 h 199"/>
              <a:gd name="T84" fmla="*/ 142 w 197"/>
              <a:gd name="T85" fmla="*/ 163 h 199"/>
              <a:gd name="T86" fmla="*/ 177 w 197"/>
              <a:gd name="T87" fmla="*/ 95 h 199"/>
              <a:gd name="T88" fmla="*/ 167 w 197"/>
              <a:gd name="T89" fmla="*/ 140 h 199"/>
              <a:gd name="T90" fmla="*/ 206 w 197"/>
              <a:gd name="T91" fmla="*/ 116 h 199"/>
              <a:gd name="T92" fmla="*/ 276 w 197"/>
              <a:gd name="T93" fmla="*/ 163 h 199"/>
              <a:gd name="T94" fmla="*/ 256 w 197"/>
              <a:gd name="T95" fmla="*/ 174 h 199"/>
              <a:gd name="T96" fmla="*/ 209 w 197"/>
              <a:gd name="T97" fmla="*/ 163 h 199"/>
              <a:gd name="T98" fmla="*/ 214 w 197"/>
              <a:gd name="T99" fmla="*/ 213 h 199"/>
              <a:gd name="T100" fmla="*/ 236 w 197"/>
              <a:gd name="T101" fmla="*/ 226 h 199"/>
              <a:gd name="T102" fmla="*/ 227 w 197"/>
              <a:gd name="T103" fmla="*/ 191 h 199"/>
              <a:gd name="T104" fmla="*/ 271 w 197"/>
              <a:gd name="T105" fmla="*/ 174 h 199"/>
              <a:gd name="T106" fmla="*/ 267 w 197"/>
              <a:gd name="T107" fmla="*/ 252 h 199"/>
              <a:gd name="T108" fmla="*/ 245 w 197"/>
              <a:gd name="T109" fmla="*/ 253 h 199"/>
              <a:gd name="T110" fmla="*/ 261 w 197"/>
              <a:gd name="T111" fmla="*/ 267 h 199"/>
              <a:gd name="T112" fmla="*/ 276 w 197"/>
              <a:gd name="T113" fmla="*/ 253 h 199"/>
              <a:gd name="T114" fmla="*/ 305 w 197"/>
              <a:gd name="T115" fmla="*/ 214 h 199"/>
              <a:gd name="T116" fmla="*/ 295 w 197"/>
              <a:gd name="T117" fmla="*/ 226 h 199"/>
              <a:gd name="T118" fmla="*/ 283 w 197"/>
              <a:gd name="T119" fmla="*/ 181 h 199"/>
              <a:gd name="T120" fmla="*/ 306 w 197"/>
              <a:gd name="T121" fmla="*/ 181 h 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7"/>
              <a:gd name="T184" fmla="*/ 0 h 199"/>
              <a:gd name="T185" fmla="*/ 197 w 197"/>
              <a:gd name="T186" fmla="*/ 199 h 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7" h="199">
                <a:moveTo>
                  <a:pt x="186" y="102"/>
                </a:moveTo>
                <a:cubicBezTo>
                  <a:pt x="193" y="110"/>
                  <a:pt x="196" y="122"/>
                  <a:pt x="192" y="133"/>
                </a:cubicBezTo>
                <a:cubicBezTo>
                  <a:pt x="188" y="144"/>
                  <a:pt x="178" y="151"/>
                  <a:pt x="168" y="153"/>
                </a:cubicBezTo>
                <a:cubicBezTo>
                  <a:pt x="169" y="163"/>
                  <a:pt x="164" y="174"/>
                  <a:pt x="155" y="181"/>
                </a:cubicBezTo>
                <a:cubicBezTo>
                  <a:pt x="145" y="188"/>
                  <a:pt x="133" y="188"/>
                  <a:pt x="123" y="183"/>
                </a:cubicBezTo>
                <a:cubicBezTo>
                  <a:pt x="118" y="193"/>
                  <a:pt x="108" y="199"/>
                  <a:pt x="96" y="199"/>
                </a:cubicBezTo>
                <a:cubicBezTo>
                  <a:pt x="84" y="199"/>
                  <a:pt x="74" y="192"/>
                  <a:pt x="69" y="182"/>
                </a:cubicBezTo>
                <a:cubicBezTo>
                  <a:pt x="60" y="187"/>
                  <a:pt x="48" y="186"/>
                  <a:pt x="38" y="179"/>
                </a:cubicBezTo>
                <a:cubicBezTo>
                  <a:pt x="29" y="172"/>
                  <a:pt x="25" y="161"/>
                  <a:pt x="26" y="150"/>
                </a:cubicBezTo>
                <a:cubicBezTo>
                  <a:pt x="16" y="148"/>
                  <a:pt x="6" y="140"/>
                  <a:pt x="3" y="129"/>
                </a:cubicBezTo>
                <a:cubicBezTo>
                  <a:pt x="0" y="118"/>
                  <a:pt x="3" y="106"/>
                  <a:pt x="10" y="98"/>
                </a:cubicBezTo>
                <a:cubicBezTo>
                  <a:pt x="3" y="90"/>
                  <a:pt x="0" y="79"/>
                  <a:pt x="4" y="68"/>
                </a:cubicBezTo>
                <a:cubicBezTo>
                  <a:pt x="7" y="57"/>
                  <a:pt x="17" y="49"/>
                  <a:pt x="27" y="47"/>
                </a:cubicBezTo>
                <a:cubicBezTo>
                  <a:pt x="26" y="36"/>
                  <a:pt x="30" y="25"/>
                  <a:pt x="40" y="18"/>
                </a:cubicBezTo>
                <a:cubicBezTo>
                  <a:pt x="49" y="12"/>
                  <a:pt x="61" y="11"/>
                  <a:pt x="71" y="16"/>
                </a:cubicBezTo>
                <a:cubicBezTo>
                  <a:pt x="76" y="6"/>
                  <a:pt x="86" y="0"/>
                  <a:pt x="98" y="0"/>
                </a:cubicBezTo>
                <a:cubicBezTo>
                  <a:pt x="111" y="0"/>
                  <a:pt x="121" y="7"/>
                  <a:pt x="126" y="18"/>
                </a:cubicBezTo>
                <a:cubicBezTo>
                  <a:pt x="136" y="12"/>
                  <a:pt x="150" y="13"/>
                  <a:pt x="159" y="21"/>
                </a:cubicBezTo>
                <a:cubicBezTo>
                  <a:pt x="169" y="28"/>
                  <a:pt x="173" y="39"/>
                  <a:pt x="171" y="50"/>
                </a:cubicBezTo>
                <a:cubicBezTo>
                  <a:pt x="181" y="52"/>
                  <a:pt x="190" y="60"/>
                  <a:pt x="194" y="71"/>
                </a:cubicBezTo>
                <a:cubicBezTo>
                  <a:pt x="197" y="83"/>
                  <a:pt x="193" y="94"/>
                  <a:pt x="186" y="102"/>
                </a:cubicBezTo>
                <a:close/>
                <a:moveTo>
                  <a:pt x="181" y="75"/>
                </a:moveTo>
                <a:cubicBezTo>
                  <a:pt x="178" y="65"/>
                  <a:pt x="170" y="58"/>
                  <a:pt x="161" y="56"/>
                </a:cubicBezTo>
                <a:cubicBezTo>
                  <a:pt x="163" y="47"/>
                  <a:pt x="159" y="37"/>
                  <a:pt x="151" y="31"/>
                </a:cubicBezTo>
                <a:cubicBezTo>
                  <a:pt x="143" y="24"/>
                  <a:pt x="131" y="24"/>
                  <a:pt x="122" y="29"/>
                </a:cubicBezTo>
                <a:cubicBezTo>
                  <a:pt x="118" y="19"/>
                  <a:pt x="109" y="13"/>
                  <a:pt x="98" y="13"/>
                </a:cubicBezTo>
                <a:cubicBezTo>
                  <a:pt x="88" y="13"/>
                  <a:pt x="79" y="18"/>
                  <a:pt x="75" y="27"/>
                </a:cubicBezTo>
                <a:cubicBezTo>
                  <a:pt x="66" y="23"/>
                  <a:pt x="56" y="23"/>
                  <a:pt x="47" y="29"/>
                </a:cubicBezTo>
                <a:cubicBezTo>
                  <a:pt x="39" y="35"/>
                  <a:pt x="35" y="45"/>
                  <a:pt x="37" y="54"/>
                </a:cubicBezTo>
                <a:cubicBezTo>
                  <a:pt x="27" y="56"/>
                  <a:pt x="19" y="62"/>
                  <a:pt x="16" y="72"/>
                </a:cubicBezTo>
                <a:cubicBezTo>
                  <a:pt x="13" y="81"/>
                  <a:pt x="15" y="92"/>
                  <a:pt x="22" y="98"/>
                </a:cubicBezTo>
                <a:cubicBezTo>
                  <a:pt x="15" y="105"/>
                  <a:pt x="12" y="115"/>
                  <a:pt x="15" y="125"/>
                </a:cubicBezTo>
                <a:cubicBezTo>
                  <a:pt x="18" y="135"/>
                  <a:pt x="26" y="141"/>
                  <a:pt x="36" y="143"/>
                </a:cubicBezTo>
                <a:cubicBezTo>
                  <a:pt x="34" y="153"/>
                  <a:pt x="38" y="162"/>
                  <a:pt x="46" y="168"/>
                </a:cubicBezTo>
                <a:cubicBezTo>
                  <a:pt x="54" y="174"/>
                  <a:pt x="65" y="175"/>
                  <a:pt x="73" y="171"/>
                </a:cubicBezTo>
                <a:cubicBezTo>
                  <a:pt x="78" y="180"/>
                  <a:pt x="86" y="186"/>
                  <a:pt x="96" y="186"/>
                </a:cubicBezTo>
                <a:cubicBezTo>
                  <a:pt x="106" y="186"/>
                  <a:pt x="115" y="180"/>
                  <a:pt x="120" y="172"/>
                </a:cubicBezTo>
                <a:cubicBezTo>
                  <a:pt x="128" y="176"/>
                  <a:pt x="139" y="176"/>
                  <a:pt x="147" y="170"/>
                </a:cubicBezTo>
                <a:cubicBezTo>
                  <a:pt x="156" y="165"/>
                  <a:pt x="160" y="155"/>
                  <a:pt x="159" y="146"/>
                </a:cubicBezTo>
                <a:cubicBezTo>
                  <a:pt x="168" y="144"/>
                  <a:pt x="176" y="138"/>
                  <a:pt x="180" y="128"/>
                </a:cubicBezTo>
                <a:cubicBezTo>
                  <a:pt x="183" y="119"/>
                  <a:pt x="181" y="108"/>
                  <a:pt x="174" y="101"/>
                </a:cubicBezTo>
                <a:cubicBezTo>
                  <a:pt x="181" y="95"/>
                  <a:pt x="184" y="85"/>
                  <a:pt x="181" y="75"/>
                </a:cubicBezTo>
                <a:close/>
                <a:moveTo>
                  <a:pt x="170" y="125"/>
                </a:moveTo>
                <a:cubicBezTo>
                  <a:pt x="167" y="133"/>
                  <a:pt x="160" y="139"/>
                  <a:pt x="152" y="140"/>
                </a:cubicBezTo>
                <a:cubicBezTo>
                  <a:pt x="152" y="148"/>
                  <a:pt x="149" y="157"/>
                  <a:pt x="142" y="162"/>
                </a:cubicBezTo>
                <a:cubicBezTo>
                  <a:pt x="134" y="167"/>
                  <a:pt x="125" y="167"/>
                  <a:pt x="118" y="164"/>
                </a:cubicBezTo>
                <a:cubicBezTo>
                  <a:pt x="113" y="171"/>
                  <a:pt x="106" y="176"/>
                  <a:pt x="97" y="176"/>
                </a:cubicBezTo>
                <a:cubicBezTo>
                  <a:pt x="88" y="175"/>
                  <a:pt x="80" y="170"/>
                  <a:pt x="76" y="163"/>
                </a:cubicBezTo>
                <a:cubicBezTo>
                  <a:pt x="69" y="166"/>
                  <a:pt x="59" y="166"/>
                  <a:pt x="52" y="160"/>
                </a:cubicBezTo>
                <a:cubicBezTo>
                  <a:pt x="45" y="155"/>
                  <a:pt x="42" y="146"/>
                  <a:pt x="43" y="138"/>
                </a:cubicBezTo>
                <a:cubicBezTo>
                  <a:pt x="35" y="136"/>
                  <a:pt x="28" y="130"/>
                  <a:pt x="25" y="122"/>
                </a:cubicBezTo>
                <a:cubicBezTo>
                  <a:pt x="22" y="113"/>
                  <a:pt x="25" y="105"/>
                  <a:pt x="31" y="99"/>
                </a:cubicBezTo>
                <a:cubicBezTo>
                  <a:pt x="25" y="92"/>
                  <a:pt x="23" y="83"/>
                  <a:pt x="26" y="75"/>
                </a:cubicBezTo>
                <a:cubicBezTo>
                  <a:pt x="28" y="67"/>
                  <a:pt x="36" y="61"/>
                  <a:pt x="44" y="59"/>
                </a:cubicBezTo>
                <a:cubicBezTo>
                  <a:pt x="43" y="51"/>
                  <a:pt x="46" y="42"/>
                  <a:pt x="53" y="37"/>
                </a:cubicBezTo>
                <a:cubicBezTo>
                  <a:pt x="61" y="32"/>
                  <a:pt x="70" y="31"/>
                  <a:pt x="77" y="35"/>
                </a:cubicBezTo>
                <a:cubicBezTo>
                  <a:pt x="81" y="28"/>
                  <a:pt x="89" y="23"/>
                  <a:pt x="98" y="23"/>
                </a:cubicBezTo>
                <a:cubicBezTo>
                  <a:pt x="108" y="23"/>
                  <a:pt x="116" y="29"/>
                  <a:pt x="120" y="37"/>
                </a:cubicBezTo>
                <a:cubicBezTo>
                  <a:pt x="128" y="33"/>
                  <a:pt x="138" y="33"/>
                  <a:pt x="145" y="39"/>
                </a:cubicBezTo>
                <a:cubicBezTo>
                  <a:pt x="152" y="44"/>
                  <a:pt x="155" y="53"/>
                  <a:pt x="154" y="61"/>
                </a:cubicBezTo>
                <a:cubicBezTo>
                  <a:pt x="162" y="63"/>
                  <a:pt x="169" y="69"/>
                  <a:pt x="171" y="78"/>
                </a:cubicBezTo>
                <a:cubicBezTo>
                  <a:pt x="174" y="86"/>
                  <a:pt x="171" y="95"/>
                  <a:pt x="165" y="101"/>
                </a:cubicBezTo>
                <a:cubicBezTo>
                  <a:pt x="171" y="107"/>
                  <a:pt x="173" y="116"/>
                  <a:pt x="170" y="125"/>
                </a:cubicBezTo>
                <a:close/>
                <a:moveTo>
                  <a:pt x="90" y="150"/>
                </a:moveTo>
                <a:cubicBezTo>
                  <a:pt x="97" y="147"/>
                  <a:pt x="97" y="147"/>
                  <a:pt x="97" y="147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8" y="137"/>
                  <a:pt x="108" y="137"/>
                  <a:pt x="108" y="137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91" y="142"/>
                  <a:pt x="91" y="142"/>
                  <a:pt x="91" y="142"/>
                </a:cubicBezTo>
                <a:lnTo>
                  <a:pt x="90" y="150"/>
                </a:lnTo>
                <a:close/>
                <a:moveTo>
                  <a:pt x="103" y="90"/>
                </a:moveTo>
                <a:cubicBezTo>
                  <a:pt x="103" y="84"/>
                  <a:pt x="103" y="84"/>
                  <a:pt x="103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8" y="90"/>
                  <a:pt x="88" y="90"/>
                  <a:pt x="88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90"/>
                  <a:pt x="100" y="90"/>
                  <a:pt x="100" y="90"/>
                </a:cubicBezTo>
                <a:lnTo>
                  <a:pt x="103" y="90"/>
                </a:lnTo>
                <a:close/>
                <a:moveTo>
                  <a:pt x="57" y="141"/>
                </a:moveTo>
                <a:cubicBezTo>
                  <a:pt x="62" y="138"/>
                  <a:pt x="62" y="138"/>
                  <a:pt x="62" y="138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7" y="135"/>
                  <a:pt x="57" y="135"/>
                  <a:pt x="57" y="135"/>
                </a:cubicBezTo>
                <a:lnTo>
                  <a:pt x="57" y="141"/>
                </a:lnTo>
                <a:close/>
                <a:moveTo>
                  <a:pt x="73" y="84"/>
                </a:moveTo>
                <a:cubicBezTo>
                  <a:pt x="73" y="90"/>
                  <a:pt x="73" y="90"/>
                  <a:pt x="73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99"/>
                  <a:pt x="73" y="104"/>
                  <a:pt x="73" y="106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2" y="103"/>
                  <a:pt x="72" y="100"/>
                  <a:pt x="71" y="97"/>
                </a:cubicBezTo>
                <a:cubicBezTo>
                  <a:pt x="68" y="84"/>
                  <a:pt x="68" y="84"/>
                  <a:pt x="68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7" y="94"/>
                  <a:pt x="57" y="94"/>
                  <a:pt x="57" y="94"/>
                </a:cubicBezTo>
                <a:cubicBezTo>
                  <a:pt x="56" y="99"/>
                  <a:pt x="54" y="104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4"/>
                  <a:pt x="53" y="99"/>
                  <a:pt x="53" y="97"/>
                </a:cubicBezTo>
                <a:cubicBezTo>
                  <a:pt x="51" y="90"/>
                  <a:pt x="51" y="90"/>
                  <a:pt x="51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84"/>
                  <a:pt x="54" y="84"/>
                  <a:pt x="54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90"/>
                  <a:pt x="39" y="90"/>
                  <a:pt x="39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4"/>
                  <a:pt x="62" y="101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101"/>
                  <a:pt x="63" y="104"/>
                  <a:pt x="63" y="105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84"/>
                  <a:pt x="86" y="84"/>
                  <a:pt x="86" y="84"/>
                </a:cubicBezTo>
                <a:lnTo>
                  <a:pt x="73" y="84"/>
                </a:lnTo>
                <a:close/>
                <a:moveTo>
                  <a:pt x="103" y="49"/>
                </a:moveTo>
                <a:cubicBezTo>
                  <a:pt x="97" y="38"/>
                  <a:pt x="97" y="38"/>
                  <a:pt x="97" y="38"/>
                </a:cubicBezTo>
                <a:cubicBezTo>
                  <a:pt x="91" y="49"/>
                  <a:pt x="91" y="49"/>
                  <a:pt x="91" y="49"/>
                </a:cubicBezTo>
                <a:cubicBezTo>
                  <a:pt x="79" y="51"/>
                  <a:pt x="79" y="51"/>
                  <a:pt x="79" y="51"/>
                </a:cubicBezTo>
                <a:cubicBezTo>
                  <a:pt x="87" y="60"/>
                  <a:pt x="87" y="60"/>
                  <a:pt x="87" y="60"/>
                </a:cubicBezTo>
                <a:cubicBezTo>
                  <a:pt x="86" y="72"/>
                  <a:pt x="86" y="72"/>
                  <a:pt x="86" y="72"/>
                </a:cubicBezTo>
                <a:cubicBezTo>
                  <a:pt x="97" y="67"/>
                  <a:pt x="97" y="67"/>
                  <a:pt x="97" y="67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15" y="51"/>
                  <a:pt x="115" y="51"/>
                  <a:pt x="115" y="51"/>
                </a:cubicBezTo>
                <a:lnTo>
                  <a:pt x="103" y="49"/>
                </a:lnTo>
                <a:close/>
                <a:moveTo>
                  <a:pt x="142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90"/>
                  <a:pt x="128" y="90"/>
                  <a:pt x="128" y="90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90"/>
                  <a:pt x="139" y="90"/>
                  <a:pt x="139" y="90"/>
                </a:cubicBezTo>
                <a:cubicBezTo>
                  <a:pt x="142" y="90"/>
                  <a:pt x="142" y="90"/>
                  <a:pt x="142" y="90"/>
                </a:cubicBezTo>
                <a:lnTo>
                  <a:pt x="142" y="84"/>
                </a:lnTo>
                <a:close/>
                <a:moveTo>
                  <a:pt x="137" y="130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4" y="138"/>
                  <a:pt x="134" y="138"/>
                  <a:pt x="134" y="138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42" y="131"/>
                  <a:pt x="142" y="131"/>
                  <a:pt x="142" y="131"/>
                </a:cubicBezTo>
                <a:lnTo>
                  <a:pt x="137" y="130"/>
                </a:lnTo>
                <a:close/>
                <a:moveTo>
                  <a:pt x="151" y="116"/>
                </a:moveTo>
                <a:cubicBezTo>
                  <a:pt x="154" y="116"/>
                  <a:pt x="156" y="114"/>
                  <a:pt x="156" y="111"/>
                </a:cubicBezTo>
                <a:cubicBezTo>
                  <a:pt x="156" y="109"/>
                  <a:pt x="154" y="107"/>
                  <a:pt x="151" y="107"/>
                </a:cubicBezTo>
                <a:cubicBezTo>
                  <a:pt x="148" y="107"/>
                  <a:pt x="146" y="109"/>
                  <a:pt x="146" y="111"/>
                </a:cubicBezTo>
                <a:cubicBezTo>
                  <a:pt x="146" y="114"/>
                  <a:pt x="148" y="116"/>
                  <a:pt x="151" y="116"/>
                </a:cubicBezTo>
                <a:close/>
                <a:moveTo>
                  <a:pt x="157" y="84"/>
                </a:moveTo>
                <a:cubicBezTo>
                  <a:pt x="146" y="84"/>
                  <a:pt x="146" y="84"/>
                  <a:pt x="146" y="84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7" y="93"/>
                  <a:pt x="157" y="93"/>
                  <a:pt x="157" y="93"/>
                </a:cubicBezTo>
                <a:lnTo>
                  <a:pt x="157" y="8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rot="19736156">
            <a:off x="2394982" y="2559406"/>
            <a:ext cx="339002" cy="2922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等腰三角形 58"/>
          <p:cNvSpPr/>
          <p:nvPr/>
        </p:nvSpPr>
        <p:spPr>
          <a:xfrm rot="19736156">
            <a:off x="7872916" y="2559405"/>
            <a:ext cx="339002" cy="2922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0" name="等腰三角形 59"/>
          <p:cNvSpPr/>
          <p:nvPr/>
        </p:nvSpPr>
        <p:spPr>
          <a:xfrm rot="1863844" flipH="1">
            <a:off x="9178129" y="4527906"/>
            <a:ext cx="339002" cy="2922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" name="等腰三角形 60"/>
          <p:cNvSpPr/>
          <p:nvPr/>
        </p:nvSpPr>
        <p:spPr>
          <a:xfrm rot="1863844" flipH="1">
            <a:off x="3700197" y="4527906"/>
            <a:ext cx="339002" cy="2922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2856699" y="22159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2856700" y="2548214"/>
            <a:ext cx="3799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265263" y="22159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8265263" y="2548214"/>
            <a:ext cx="3748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344634" y="39398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5319246" y="4272132"/>
            <a:ext cx="3748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878834" y="39398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</a:rPr>
              <a:t>在此添加标题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18546" y="4272132"/>
            <a:ext cx="3583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在此添加相关内容，建议采用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号字体，具体可以根据实际情况进行选择。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51">
        <p14:doors dir="vert"/>
      </p:transition>
    </mc:Choice>
    <mc:Fallback xmlns="">
      <p:transition spd="slow" advTm="195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08"/>
          <p:cNvSpPr/>
          <p:nvPr/>
        </p:nvSpPr>
        <p:spPr bwMode="auto">
          <a:xfrm>
            <a:off x="7012926" y="1640135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" name="Line 509"/>
          <p:cNvSpPr>
            <a:spLocks noChangeShapeType="1"/>
          </p:cNvSpPr>
          <p:nvPr/>
        </p:nvSpPr>
        <p:spPr bwMode="auto">
          <a:xfrm flipV="1">
            <a:off x="7012926" y="1640135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Line 510"/>
          <p:cNvSpPr>
            <a:spLocks noChangeShapeType="1"/>
          </p:cNvSpPr>
          <p:nvPr/>
        </p:nvSpPr>
        <p:spPr bwMode="auto">
          <a:xfrm>
            <a:off x="7012926" y="155441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Line 511"/>
          <p:cNvSpPr>
            <a:spLocks noChangeShapeType="1"/>
          </p:cNvSpPr>
          <p:nvPr/>
        </p:nvSpPr>
        <p:spPr bwMode="auto">
          <a:xfrm>
            <a:off x="7012926" y="155441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012926" y="1378846"/>
            <a:ext cx="3996835" cy="523220"/>
            <a:chOff x="6549939" y="1413570"/>
            <a:chExt cx="3996835" cy="523220"/>
          </a:xfrm>
        </p:grpSpPr>
        <p:sp>
          <p:nvSpPr>
            <p:cNvPr id="19" name="Freeform 512"/>
            <p:cNvSpPr/>
            <p:nvPr/>
          </p:nvSpPr>
          <p:spPr bwMode="auto">
            <a:xfrm>
              <a:off x="6549939" y="150817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6769149" y="1413570"/>
              <a:ext cx="3777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</a:rPr>
                <a:t>添加小标题</a:t>
              </a:r>
              <a:endPara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85512" y="2338722"/>
            <a:ext cx="8388692" cy="4094383"/>
            <a:chOff x="522525" y="2373446"/>
            <a:chExt cx="8388692" cy="4094383"/>
          </a:xfrm>
        </p:grpSpPr>
        <p:sp>
          <p:nvSpPr>
            <p:cNvPr id="22" name="椭圆 21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3" name="椭圆 22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8" name="矩形 4"/>
            <p:cNvSpPr/>
            <p:nvPr/>
          </p:nvSpPr>
          <p:spPr>
            <a:xfrm rot="20235757">
              <a:off x="632734" y="3018261"/>
              <a:ext cx="4906010" cy="2395444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0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TextBox 117"/>
          <p:cNvSpPr txBox="1"/>
          <p:nvPr/>
        </p:nvSpPr>
        <p:spPr>
          <a:xfrm>
            <a:off x="7136825" y="1954910"/>
            <a:ext cx="4343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20642" y="4199352"/>
            <a:ext cx="1977928" cy="923910"/>
            <a:chOff x="757655" y="4234076"/>
            <a:chExt cx="1977928" cy="923910"/>
          </a:xfrm>
        </p:grpSpPr>
        <p:sp>
          <p:nvSpPr>
            <p:cNvPr id="42" name="文本框 5"/>
            <p:cNvSpPr txBox="1"/>
            <p:nvPr/>
          </p:nvSpPr>
          <p:spPr>
            <a:xfrm>
              <a:off x="757655" y="423407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C0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98%</a:t>
              </a:r>
              <a:endParaRPr lang="zh-CN" altLang="en-US" sz="4000" dirty="0">
                <a:solidFill>
                  <a:srgbClr val="C0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118"/>
            <p:cNvSpPr txBox="1"/>
            <p:nvPr/>
          </p:nvSpPr>
          <p:spPr>
            <a:xfrm>
              <a:off x="757655" y="4780575"/>
              <a:ext cx="1977928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完成年底计划</a:t>
              </a:r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13130" y="4991440"/>
            <a:ext cx="1512640" cy="1082784"/>
            <a:chOff x="5150143" y="5026164"/>
            <a:chExt cx="1512640" cy="1082784"/>
          </a:xfrm>
        </p:grpSpPr>
        <p:sp>
          <p:nvSpPr>
            <p:cNvPr id="45" name="文本框 5"/>
            <p:cNvSpPr txBox="1"/>
            <p:nvPr/>
          </p:nvSpPr>
          <p:spPr>
            <a:xfrm>
              <a:off x="5150143" y="502616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C00000"/>
                  </a:solidFill>
                </a:rPr>
                <a:t> 3</a:t>
              </a:r>
              <a:r>
                <a:rPr lang="zh-CN" altLang="zh-CN" dirty="0">
                  <a:solidFill>
                    <a:srgbClr val="C00000"/>
                  </a:solidFill>
                </a:rPr>
                <a:t>件 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122"/>
            <p:cNvSpPr txBox="1"/>
            <p:nvPr/>
          </p:nvSpPr>
          <p:spPr>
            <a:xfrm>
              <a:off x="5404463" y="5585728"/>
              <a:ext cx="1152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>
                  <a:solidFill>
                    <a:srgbClr val="C00000"/>
                  </a:solidFill>
                </a:rPr>
                <a:t>完成了</a:t>
              </a:r>
              <a:r>
                <a:rPr lang="en-US" altLang="zh-CN" dirty="0">
                  <a:solidFill>
                    <a:srgbClr val="C00000"/>
                  </a:solidFill>
                </a:rPr>
                <a:t>3</a:t>
              </a:r>
              <a:r>
                <a:rPr lang="zh-CN" altLang="zh-CN" dirty="0">
                  <a:solidFill>
                    <a:srgbClr val="C00000"/>
                  </a:solidFill>
                </a:rPr>
                <a:t>件</a:t>
              </a:r>
              <a:endParaRPr lang="en-US" altLang="zh-CN" dirty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zh-CN" dirty="0">
                  <a:solidFill>
                    <a:srgbClr val="C00000"/>
                  </a:solidFill>
                </a:rPr>
                <a:t>大事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57346" y="4631400"/>
            <a:ext cx="2193952" cy="938973"/>
            <a:chOff x="7094359" y="4666124"/>
            <a:chExt cx="2193952" cy="938973"/>
          </a:xfrm>
        </p:grpSpPr>
        <p:sp>
          <p:nvSpPr>
            <p:cNvPr id="48" name="文本框 5"/>
            <p:cNvSpPr txBox="1"/>
            <p:nvPr/>
          </p:nvSpPr>
          <p:spPr>
            <a:xfrm>
              <a:off x="7094359" y="466612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>
                  <a:solidFill>
                    <a:srgbClr val="C00000"/>
                  </a:solidFill>
                </a:rPr>
                <a:t> 奖 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123"/>
            <p:cNvSpPr txBox="1"/>
            <p:nvPr/>
          </p:nvSpPr>
          <p:spPr>
            <a:xfrm>
              <a:off x="7310383" y="5229994"/>
              <a:ext cx="1977928" cy="37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>
                  <a:solidFill>
                    <a:srgbClr val="C00000"/>
                  </a:solidFill>
                </a:rPr>
                <a:t>首次获得熊猫奖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28482" y="3119232"/>
            <a:ext cx="2002214" cy="1007192"/>
            <a:chOff x="3565495" y="3153956"/>
            <a:chExt cx="2002214" cy="1007192"/>
          </a:xfrm>
        </p:grpSpPr>
        <p:sp>
          <p:nvSpPr>
            <p:cNvPr id="51" name="文本框 5"/>
            <p:cNvSpPr txBox="1"/>
            <p:nvPr/>
          </p:nvSpPr>
          <p:spPr>
            <a:xfrm>
              <a:off x="3565495" y="315395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C00000"/>
                  </a:solidFill>
                </a:rPr>
                <a:t>9</a:t>
              </a:r>
              <a:r>
                <a:rPr lang="zh-CN" altLang="zh-CN" dirty="0">
                  <a:solidFill>
                    <a:srgbClr val="C00000"/>
                  </a:solidFill>
                </a:rPr>
                <a:t>百万</a:t>
              </a:r>
            </a:p>
          </p:txBody>
        </p:sp>
        <p:sp>
          <p:nvSpPr>
            <p:cNvPr id="52" name="TextBox 124"/>
            <p:cNvSpPr txBox="1"/>
            <p:nvPr/>
          </p:nvSpPr>
          <p:spPr>
            <a:xfrm>
              <a:off x="3589781" y="3783737"/>
              <a:ext cx="1977928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>
                  <a:solidFill>
                    <a:srgbClr val="C00000"/>
                  </a:solidFill>
                </a:rPr>
                <a:t>销售额突破</a:t>
              </a:r>
              <a:r>
                <a:rPr lang="en-US" altLang="zh-CN" dirty="0">
                  <a:solidFill>
                    <a:srgbClr val="C00000"/>
                  </a:solidFill>
                </a:rPr>
                <a:t>500</a:t>
              </a:r>
              <a:r>
                <a:rPr lang="zh-CN" altLang="zh-CN" dirty="0">
                  <a:solidFill>
                    <a:srgbClr val="C00000"/>
                  </a:solidFill>
                </a:rPr>
                <a:t>万 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08562" y="1469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63">
        <p14:flip dir="r"/>
      </p:transition>
    </mc:Choice>
    <mc:Fallback xmlns="">
      <p:transition spd="slow" advTm="7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096922" y="3731520"/>
            <a:ext cx="1825999" cy="1825999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F73088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4412" y="3964395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</a:rPr>
              <a:t>2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60323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82169" y="18405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0323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82169" y="25371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单击添加小标题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42">
        <p14:vortex dir="r"/>
      </p:transition>
    </mc:Choice>
    <mc:Fallback xmlns="">
      <p:transition spd="slow" advTm="174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述职报告.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0.8|1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73088"/>
        </a:solidFill>
        <a:ln>
          <a:solidFill>
            <a:srgbClr val="F73088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2025</Words>
  <Application>Microsoft Office PowerPoint</Application>
  <PresentationFormat>宽屏</PresentationFormat>
  <Paragraphs>281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Hiragino Sans GB W6</vt:lpstr>
      <vt:lpstr>等线</vt:lpstr>
      <vt:lpstr>方正兰亭特黑简体</vt:lpstr>
      <vt:lpstr>方正正中黑简体</vt:lpstr>
      <vt:lpstr>时尚中黑简体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/>
  <cp:lastModifiedBy/>
  <cp:revision>2</cp:revision>
  <dcterms:created xsi:type="dcterms:W3CDTF">2017-04-13T14:13:00Z</dcterms:created>
  <dcterms:modified xsi:type="dcterms:W3CDTF">2021-01-05T16:58:21Z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